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handoutMasterIdLst>
    <p:handoutMasterId r:id="rId160"/>
  </p:handoutMasterIdLst>
  <p:sldIdLst>
    <p:sldId id="256" r:id="rId2"/>
    <p:sldId id="277" r:id="rId3"/>
    <p:sldId id="278" r:id="rId4"/>
    <p:sldId id="505" r:id="rId5"/>
    <p:sldId id="506" r:id="rId6"/>
    <p:sldId id="507" r:id="rId7"/>
    <p:sldId id="508" r:id="rId8"/>
    <p:sldId id="433" r:id="rId9"/>
    <p:sldId id="432" r:id="rId10"/>
    <p:sldId id="498" r:id="rId11"/>
    <p:sldId id="405" r:id="rId12"/>
    <p:sldId id="423" r:id="rId13"/>
    <p:sldId id="424" r:id="rId14"/>
    <p:sldId id="499" r:id="rId15"/>
    <p:sldId id="294" r:id="rId16"/>
    <p:sldId id="332" r:id="rId17"/>
    <p:sldId id="434" r:id="rId18"/>
    <p:sldId id="331" r:id="rId19"/>
    <p:sldId id="435" r:id="rId20"/>
    <p:sldId id="336" r:id="rId21"/>
    <p:sldId id="436" r:id="rId22"/>
    <p:sldId id="343" r:id="rId23"/>
    <p:sldId id="333" r:id="rId24"/>
    <p:sldId id="437" r:id="rId25"/>
    <p:sldId id="334" r:id="rId26"/>
    <p:sldId id="442" r:id="rId27"/>
    <p:sldId id="335" r:id="rId28"/>
    <p:sldId id="337" r:id="rId29"/>
    <p:sldId id="438" r:id="rId30"/>
    <p:sldId id="338" r:id="rId31"/>
    <p:sldId id="439" r:id="rId32"/>
    <p:sldId id="340" r:id="rId33"/>
    <p:sldId id="440" r:id="rId34"/>
    <p:sldId id="342" r:id="rId35"/>
    <p:sldId id="441" r:id="rId36"/>
    <p:sldId id="341" r:id="rId37"/>
    <p:sldId id="295" r:id="rId38"/>
    <p:sldId id="280" r:id="rId39"/>
    <p:sldId id="443" r:id="rId40"/>
    <p:sldId id="285" r:id="rId41"/>
    <p:sldId id="446" r:id="rId42"/>
    <p:sldId id="500" r:id="rId43"/>
    <p:sldId id="444" r:id="rId44"/>
    <p:sldId id="345" r:id="rId45"/>
    <p:sldId id="445" r:id="rId46"/>
    <p:sldId id="344" r:id="rId47"/>
    <p:sldId id="447" r:id="rId48"/>
    <p:sldId id="346" r:id="rId49"/>
    <p:sldId id="448" r:id="rId50"/>
    <p:sldId id="347" r:id="rId51"/>
    <p:sldId id="449" r:id="rId52"/>
    <p:sldId id="348" r:id="rId53"/>
    <p:sldId id="450" r:id="rId54"/>
    <p:sldId id="349" r:id="rId55"/>
    <p:sldId id="451" r:id="rId56"/>
    <p:sldId id="350" r:id="rId57"/>
    <p:sldId id="452" r:id="rId58"/>
    <p:sldId id="351" r:id="rId59"/>
    <p:sldId id="352" r:id="rId60"/>
    <p:sldId id="353" r:id="rId61"/>
    <p:sldId id="354" r:id="rId62"/>
    <p:sldId id="453" r:id="rId63"/>
    <p:sldId id="454" r:id="rId64"/>
    <p:sldId id="357" r:id="rId65"/>
    <p:sldId id="356" r:id="rId66"/>
    <p:sldId id="501" r:id="rId67"/>
    <p:sldId id="455" r:id="rId68"/>
    <p:sldId id="355" r:id="rId69"/>
    <p:sldId id="496" r:id="rId70"/>
    <p:sldId id="358" r:id="rId71"/>
    <p:sldId id="359" r:id="rId72"/>
    <p:sldId id="360" r:id="rId73"/>
    <p:sldId id="457" r:id="rId74"/>
    <p:sldId id="361" r:id="rId75"/>
    <p:sldId id="362" r:id="rId76"/>
    <p:sldId id="363" r:id="rId77"/>
    <p:sldId id="364" r:id="rId78"/>
    <p:sldId id="461" r:id="rId79"/>
    <p:sldId id="365" r:id="rId80"/>
    <p:sldId id="366" r:id="rId81"/>
    <p:sldId id="367" r:id="rId82"/>
    <p:sldId id="368" r:id="rId83"/>
    <p:sldId id="369" r:id="rId84"/>
    <p:sldId id="463" r:id="rId85"/>
    <p:sldId id="462" r:id="rId86"/>
    <p:sldId id="370" r:id="rId87"/>
    <p:sldId id="371" r:id="rId88"/>
    <p:sldId id="373" r:id="rId89"/>
    <p:sldId id="465" r:id="rId90"/>
    <p:sldId id="374" r:id="rId91"/>
    <p:sldId id="466" r:id="rId92"/>
    <p:sldId id="376" r:id="rId93"/>
    <p:sldId id="303" r:id="rId94"/>
    <p:sldId id="467" r:id="rId95"/>
    <p:sldId id="378" r:id="rId96"/>
    <p:sldId id="468" r:id="rId97"/>
    <p:sldId id="469" r:id="rId98"/>
    <p:sldId id="502" r:id="rId99"/>
    <p:sldId id="473" r:id="rId100"/>
    <p:sldId id="383" r:id="rId101"/>
    <p:sldId id="384" r:id="rId102"/>
    <p:sldId id="385" r:id="rId103"/>
    <p:sldId id="304" r:id="rId104"/>
    <p:sldId id="389" r:id="rId105"/>
    <p:sldId id="476" r:id="rId106"/>
    <p:sldId id="388" r:id="rId107"/>
    <p:sldId id="307" r:id="rId108"/>
    <p:sldId id="390" r:id="rId109"/>
    <p:sldId id="391" r:id="rId110"/>
    <p:sldId id="479" r:id="rId111"/>
    <p:sldId id="393" r:id="rId112"/>
    <p:sldId id="394" r:id="rId113"/>
    <p:sldId id="480" r:id="rId114"/>
    <p:sldId id="308" r:id="rId115"/>
    <p:sldId id="396" r:id="rId116"/>
    <p:sldId id="397" r:id="rId117"/>
    <p:sldId id="481" r:id="rId118"/>
    <p:sldId id="398" r:id="rId119"/>
    <p:sldId id="482" r:id="rId120"/>
    <p:sldId id="399" r:id="rId121"/>
    <p:sldId id="400" r:id="rId122"/>
    <p:sldId id="401" r:id="rId123"/>
    <p:sldId id="425" r:id="rId124"/>
    <p:sldId id="426" r:id="rId125"/>
    <p:sldId id="309" r:id="rId126"/>
    <p:sldId id="402" r:id="rId127"/>
    <p:sldId id="403" r:id="rId128"/>
    <p:sldId id="421" r:id="rId129"/>
    <p:sldId id="420" r:id="rId130"/>
    <p:sldId id="404" r:id="rId131"/>
    <p:sldId id="422" r:id="rId132"/>
    <p:sldId id="503" r:id="rId133"/>
    <p:sldId id="504" r:id="rId134"/>
    <p:sldId id="428" r:id="rId135"/>
    <p:sldId id="427" r:id="rId136"/>
    <p:sldId id="418" r:id="rId137"/>
    <p:sldId id="417" r:id="rId138"/>
    <p:sldId id="416" r:id="rId139"/>
    <p:sldId id="413" r:id="rId140"/>
    <p:sldId id="414" r:id="rId141"/>
    <p:sldId id="415" r:id="rId142"/>
    <p:sldId id="493" r:id="rId143"/>
    <p:sldId id="406" r:id="rId144"/>
    <p:sldId id="407" r:id="rId145"/>
    <p:sldId id="408" r:id="rId146"/>
    <p:sldId id="409" r:id="rId147"/>
    <p:sldId id="410" r:id="rId148"/>
    <p:sldId id="411" r:id="rId149"/>
    <p:sldId id="419" r:id="rId150"/>
    <p:sldId id="430" r:id="rId151"/>
    <p:sldId id="431" r:id="rId152"/>
    <p:sldId id="509" r:id="rId153"/>
    <p:sldId id="510" r:id="rId154"/>
    <p:sldId id="511" r:id="rId155"/>
    <p:sldId id="512" r:id="rId156"/>
    <p:sldId id="514" r:id="rId157"/>
    <p:sldId id="495" r:id="rId158"/>
  </p:sldIdLst>
  <p:sldSz cx="9144000" cy="6858000" type="overhead"/>
  <p:notesSz cx="6858000" cy="91440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8614" autoAdjust="0"/>
    <p:restoredTop sz="90709" autoAdjust="0"/>
  </p:normalViewPr>
  <p:slideViewPr>
    <p:cSldViewPr>
      <p:cViewPr varScale="1">
        <p:scale>
          <a:sx n="61" d="100"/>
          <a:sy n="61" d="100"/>
        </p:scale>
        <p:origin x="540"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281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_rels/viewProps.xml.rels><?xml version="1.0" encoding="UTF-8" standalone="yes"?>
<Relationships xmlns="http://schemas.openxmlformats.org/package/2006/relationships"><Relationship Id="rId8" Type="http://schemas.openxmlformats.org/officeDocument/2006/relationships/slide" Target="slides/slide103.xml"/><Relationship Id="rId3" Type="http://schemas.openxmlformats.org/officeDocument/2006/relationships/slide" Target="slides/slide9.xml"/><Relationship Id="rId7" Type="http://schemas.openxmlformats.org/officeDocument/2006/relationships/slide" Target="slides/slide93.xml"/><Relationship Id="rId12" Type="http://schemas.openxmlformats.org/officeDocument/2006/relationships/slide" Target="slides/slide136.xml"/><Relationship Id="rId2" Type="http://schemas.openxmlformats.org/officeDocument/2006/relationships/slide" Target="slides/slide8.xml"/><Relationship Id="rId1" Type="http://schemas.openxmlformats.org/officeDocument/2006/relationships/slide" Target="slides/slide3.xml"/><Relationship Id="rId6" Type="http://schemas.openxmlformats.org/officeDocument/2006/relationships/slide" Target="slides/slide37.xml"/><Relationship Id="rId11" Type="http://schemas.openxmlformats.org/officeDocument/2006/relationships/slide" Target="slides/slide125.xml"/><Relationship Id="rId5" Type="http://schemas.openxmlformats.org/officeDocument/2006/relationships/slide" Target="slides/slide15.xml"/><Relationship Id="rId10" Type="http://schemas.openxmlformats.org/officeDocument/2006/relationships/slide" Target="slides/slide114.xml"/><Relationship Id="rId4" Type="http://schemas.openxmlformats.org/officeDocument/2006/relationships/slide" Target="slides/slide10.xml"/><Relationship Id="rId9" Type="http://schemas.openxmlformats.org/officeDocument/2006/relationships/slide" Target="slides/slide10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endParaRPr lang="en-US" alt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endParaRPr lang="en-US" alt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r>
              <a:rPr lang="en-US" altLang="en-US"/>
              <a:t>Machine Learning for Data Mining</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59A6689C-063D-40F0-A8B8-8F7C39EE8265}" type="slidenum">
              <a:rPr lang="en-US" altLang="en-US"/>
              <a:pPr/>
              <a:t>‹#›</a:t>
            </a:fld>
            <a:endParaRPr lang="en-US" altLang="en-US"/>
          </a:p>
        </p:txBody>
      </p:sp>
    </p:spTree>
    <p:extLst>
      <p:ext uri="{BB962C8B-B14F-4D97-AF65-F5344CB8AC3E}">
        <p14:creationId xmlns:p14="http://schemas.microsoft.com/office/powerpoint/2010/main" val="383109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endParaRPr lang="en-US" altLang="en-US"/>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endParaRPr lang="en-US" altLang="en-US"/>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endParaRPr lang="en-US" alt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19725245-7127-46DF-B469-76F8705B6143}" type="slidenum">
              <a:rPr lang="en-US" altLang="en-US"/>
              <a:pPr/>
              <a:t>‹#›</a:t>
            </a:fld>
            <a:endParaRPr lang="en-US" altLang="en-US"/>
          </a:p>
        </p:txBody>
      </p:sp>
    </p:spTree>
    <p:extLst>
      <p:ext uri="{BB962C8B-B14F-4D97-AF65-F5344CB8AC3E}">
        <p14:creationId xmlns:p14="http://schemas.microsoft.com/office/powerpoint/2010/main" val="1073442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DD4CA-45B4-4E80-877A-177F9DFADCE6}" type="slidenum">
              <a:rPr lang="en-US" altLang="en-US"/>
              <a:pPr/>
              <a:t>1</a:t>
            </a:fld>
            <a:endParaRPr lang="en-US" altLang="en-US"/>
          </a:p>
        </p:txBody>
      </p:sp>
      <p:sp>
        <p:nvSpPr>
          <p:cNvPr id="397314" name="Rectangle 2"/>
          <p:cNvSpPr>
            <a:spLocks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9663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CEB33-1622-499A-8B56-77A4DBD3CFF5}" type="slidenum">
              <a:rPr lang="en-US" altLang="en-US"/>
              <a:pPr/>
              <a:t>10</a:t>
            </a:fld>
            <a:endParaRPr lang="en-US" altLang="en-US"/>
          </a:p>
        </p:txBody>
      </p:sp>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39386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AC5C6-7764-4A72-BC1B-0FD132E1178A}" type="slidenum">
              <a:rPr lang="en-US" altLang="en-US"/>
              <a:pPr/>
              <a:t>100</a:t>
            </a:fld>
            <a:endParaRPr lang="en-US" altLang="en-US"/>
          </a:p>
        </p:txBody>
      </p:sp>
      <p:sp>
        <p:nvSpPr>
          <p:cNvPr id="494594" name="Rectangle 2"/>
          <p:cNvSpPr>
            <a:spLocks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88225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F658C-DBD4-48B7-876D-669A4240CCA5}" type="slidenum">
              <a:rPr lang="en-US" altLang="en-US"/>
              <a:pPr/>
              <a:t>101</a:t>
            </a:fld>
            <a:endParaRPr lang="en-US" altLang="en-US"/>
          </a:p>
        </p:txBody>
      </p:sp>
      <p:sp>
        <p:nvSpPr>
          <p:cNvPr id="495618" name="Rectangle 2"/>
          <p:cNvSpPr>
            <a:spLocks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06949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6B5D0-EEB7-476B-972B-58EA97DA5433}" type="slidenum">
              <a:rPr lang="en-US" altLang="en-US"/>
              <a:pPr/>
              <a:t>102</a:t>
            </a:fld>
            <a:endParaRPr lang="en-US" altLang="en-US"/>
          </a:p>
        </p:txBody>
      </p:sp>
      <p:sp>
        <p:nvSpPr>
          <p:cNvPr id="496642" name="Rectangle 2"/>
          <p:cNvSpPr>
            <a:spLocks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74499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11BA2-495D-4F18-A6A2-4E7212FAEF78}" type="slidenum">
              <a:rPr lang="en-US" altLang="en-US"/>
              <a:pPr/>
              <a:t>103</a:t>
            </a:fld>
            <a:endParaRPr lang="en-US" alt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59553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4A184-3ADE-428B-B173-2BE9F95D9EED}" type="slidenum">
              <a:rPr lang="en-US" altLang="en-US"/>
              <a:pPr/>
              <a:t>104</a:t>
            </a:fld>
            <a:endParaRPr lang="en-US" altLang="en-US"/>
          </a:p>
        </p:txBody>
      </p:sp>
      <p:sp>
        <p:nvSpPr>
          <p:cNvPr id="499714" name="Rectangle 2"/>
          <p:cNvSpPr>
            <a:spLocks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87601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5F6BB-F6C8-4BBC-96BD-1808D848D5EF}" type="slidenum">
              <a:rPr lang="en-US" altLang="en-US"/>
              <a:pPr/>
              <a:t>105</a:t>
            </a:fld>
            <a:endParaRPr lang="en-US" altLang="en-US"/>
          </a:p>
        </p:txBody>
      </p:sp>
      <p:sp>
        <p:nvSpPr>
          <p:cNvPr id="501762" name="Rectangle 2"/>
          <p:cNvSpPr>
            <a:spLocks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74148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13D68-AADB-48BE-942B-5E1999B448F7}" type="slidenum">
              <a:rPr lang="en-US" altLang="en-US"/>
              <a:pPr/>
              <a:t>106</a:t>
            </a:fld>
            <a:endParaRPr lang="en-US" altLang="en-US"/>
          </a:p>
        </p:txBody>
      </p:sp>
      <p:sp>
        <p:nvSpPr>
          <p:cNvPr id="503810" name="Rectangle 2"/>
          <p:cNvSpPr>
            <a:spLocks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3386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5633A-342E-46AE-A9BE-60A7C9BC227F}" type="slidenum">
              <a:rPr lang="en-US" altLang="en-US"/>
              <a:pPr/>
              <a:t>107</a:t>
            </a:fld>
            <a:endParaRPr lang="en-US" altLang="en-US"/>
          </a:p>
        </p:txBody>
      </p:sp>
      <p:sp>
        <p:nvSpPr>
          <p:cNvPr id="573442" name="Rectangle 2"/>
          <p:cNvSpPr>
            <a:spLocks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44059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DDE59-93B9-4E90-AB8D-42C2138DB7B7}" type="slidenum">
              <a:rPr lang="en-US" altLang="en-US"/>
              <a:pPr/>
              <a:t>108</a:t>
            </a:fld>
            <a:endParaRPr lang="en-US" altLang="en-US"/>
          </a:p>
        </p:txBody>
      </p:sp>
      <p:sp>
        <p:nvSpPr>
          <p:cNvPr id="504834" name="Rectangle 2"/>
          <p:cNvSpPr>
            <a:spLocks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3314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1AF9F-1C89-4B53-B9ED-951AA1E80962}" type="slidenum">
              <a:rPr lang="en-US" altLang="en-US"/>
              <a:pPr/>
              <a:t>109</a:t>
            </a:fld>
            <a:endParaRPr lang="en-US" altLang="en-US"/>
          </a:p>
        </p:txBody>
      </p:sp>
      <p:sp>
        <p:nvSpPr>
          <p:cNvPr id="506882" name="Rectangle 2"/>
          <p:cNvSpPr>
            <a:spLocks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9984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0630A-F547-45FD-A8DE-AF20D2808727}" type="slidenum">
              <a:rPr lang="en-US" altLang="en-US"/>
              <a:pPr/>
              <a:t>11</a:t>
            </a:fld>
            <a:endParaRPr lang="en-US" altLang="en-US"/>
          </a:p>
        </p:txBody>
      </p:sp>
      <p:sp>
        <p:nvSpPr>
          <p:cNvPr id="398338" name="Rectangle 2"/>
          <p:cNvSpPr>
            <a:spLocks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36196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DA127-1195-40AA-AB0D-8E7C9915D455}" type="slidenum">
              <a:rPr lang="en-US" altLang="en-US"/>
              <a:pPr/>
              <a:t>110</a:t>
            </a:fld>
            <a:endParaRPr lang="en-US" altLang="en-US"/>
          </a:p>
        </p:txBody>
      </p:sp>
      <p:sp>
        <p:nvSpPr>
          <p:cNvPr id="507906" name="Rectangle 2"/>
          <p:cNvSpPr>
            <a:spLocks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03115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3DFDC-CF8B-4648-98BE-93EE31C3E28D}" type="slidenum">
              <a:rPr lang="en-US" altLang="en-US"/>
              <a:pPr/>
              <a:t>111</a:t>
            </a:fld>
            <a:endParaRPr lang="en-US" altLang="en-US"/>
          </a:p>
        </p:txBody>
      </p:sp>
      <p:sp>
        <p:nvSpPr>
          <p:cNvPr id="508930" name="Rectangle 2"/>
          <p:cNvSpPr>
            <a:spLocks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051695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7E8C1-705D-44A5-8F28-E1F5E195819C}" type="slidenum">
              <a:rPr lang="en-US" altLang="en-US"/>
              <a:pPr/>
              <a:t>112</a:t>
            </a:fld>
            <a:endParaRPr lang="en-US" altLang="en-US"/>
          </a:p>
        </p:txBody>
      </p:sp>
      <p:sp>
        <p:nvSpPr>
          <p:cNvPr id="509954" name="Rectangle 2"/>
          <p:cNvSpPr>
            <a:spLocks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46551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8B96F-50D2-4FC6-9041-DE30E8E2012F}" type="slidenum">
              <a:rPr lang="en-US" altLang="en-US"/>
              <a:pPr/>
              <a:t>113</a:t>
            </a:fld>
            <a:endParaRPr lang="en-US" altLang="en-US"/>
          </a:p>
        </p:txBody>
      </p:sp>
      <p:sp>
        <p:nvSpPr>
          <p:cNvPr id="512002" name="Rectangle 2"/>
          <p:cNvSpPr>
            <a:spLocks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564484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04D15-2102-4C09-8914-5D0543C4D3E3}" type="slidenum">
              <a:rPr lang="en-US" altLang="en-US"/>
              <a:pPr/>
              <a:t>114</a:t>
            </a:fld>
            <a:endParaRPr lang="en-US" alt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13941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95EF3-D78B-40E6-A92C-E3E97DDBEDA1}" type="slidenum">
              <a:rPr lang="en-US" altLang="en-US"/>
              <a:pPr/>
              <a:t>115</a:t>
            </a:fld>
            <a:endParaRPr lang="en-US" altLang="en-US"/>
          </a:p>
        </p:txBody>
      </p:sp>
      <p:sp>
        <p:nvSpPr>
          <p:cNvPr id="513026" name="Rectangle 2"/>
          <p:cNvSpPr>
            <a:spLocks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80360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B77F7-0169-4683-B5B1-6704260F2218}" type="slidenum">
              <a:rPr lang="en-US" altLang="en-US"/>
              <a:pPr/>
              <a:t>116</a:t>
            </a:fld>
            <a:endParaRPr lang="en-US" altLang="en-US"/>
          </a:p>
        </p:txBody>
      </p:sp>
      <p:sp>
        <p:nvSpPr>
          <p:cNvPr id="514050" name="Rectangle 2"/>
          <p:cNvSpPr>
            <a:spLocks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095052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ABBD1-DD8F-45E0-8961-AF0D2B02B06A}" type="slidenum">
              <a:rPr lang="en-US" altLang="en-US"/>
              <a:pPr/>
              <a:t>117</a:t>
            </a:fld>
            <a:endParaRPr lang="en-US" altLang="en-US"/>
          </a:p>
        </p:txBody>
      </p:sp>
      <p:sp>
        <p:nvSpPr>
          <p:cNvPr id="515074" name="Rectangle 2"/>
          <p:cNvSpPr>
            <a:spLocks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94950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54E2B-9DA2-4687-BAAA-1158953E20D4}" type="slidenum">
              <a:rPr lang="en-US" altLang="en-US"/>
              <a:pPr/>
              <a:t>118</a:t>
            </a:fld>
            <a:endParaRPr lang="en-US" altLang="en-US"/>
          </a:p>
        </p:txBody>
      </p:sp>
      <p:sp>
        <p:nvSpPr>
          <p:cNvPr id="516098" name="Rectangle 2"/>
          <p:cNvSpPr>
            <a:spLocks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86845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EF035-D6C7-470E-8158-903162BE1CC2}" type="slidenum">
              <a:rPr lang="en-US" altLang="en-US"/>
              <a:pPr/>
              <a:t>119</a:t>
            </a:fld>
            <a:endParaRPr lang="en-US" altLang="en-US"/>
          </a:p>
        </p:txBody>
      </p:sp>
      <p:sp>
        <p:nvSpPr>
          <p:cNvPr id="517122" name="Rectangle 2"/>
          <p:cNvSpPr>
            <a:spLocks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400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9FEBB-EBA2-4808-B087-605269FF5CD1}" type="slidenum">
              <a:rPr lang="en-US" altLang="en-US"/>
              <a:pPr/>
              <a:t>12</a:t>
            </a:fld>
            <a:endParaRPr lang="en-US" altLang="en-US"/>
          </a:p>
        </p:txBody>
      </p:sp>
      <p:sp>
        <p:nvSpPr>
          <p:cNvPr id="399362" name="Rectangle 2"/>
          <p:cNvSpPr>
            <a:spLocks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35343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73698-3DD8-45D9-B0D7-4C2781245543}" type="slidenum">
              <a:rPr lang="en-US" altLang="en-US"/>
              <a:pPr/>
              <a:t>120</a:t>
            </a:fld>
            <a:endParaRPr lang="en-US" altLang="en-US"/>
          </a:p>
        </p:txBody>
      </p:sp>
      <p:sp>
        <p:nvSpPr>
          <p:cNvPr id="518146" name="Rectangle 2"/>
          <p:cNvSpPr>
            <a:spLocks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5760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A7E75-D191-4511-A864-CA752F055086}" type="slidenum">
              <a:rPr lang="en-US" altLang="en-US"/>
              <a:pPr/>
              <a:t>121</a:t>
            </a:fld>
            <a:endParaRPr lang="en-US" altLang="en-US"/>
          </a:p>
        </p:txBody>
      </p:sp>
      <p:sp>
        <p:nvSpPr>
          <p:cNvPr id="520194" name="Rectangle 2"/>
          <p:cNvSpPr>
            <a:spLocks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35210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3C97A-AF75-4C9C-B975-2A6644A26B2F}" type="slidenum">
              <a:rPr lang="en-US" altLang="en-US"/>
              <a:pPr/>
              <a:t>122</a:t>
            </a:fld>
            <a:endParaRPr lang="en-US" altLang="en-US"/>
          </a:p>
        </p:txBody>
      </p:sp>
      <p:sp>
        <p:nvSpPr>
          <p:cNvPr id="522242" name="Rectangle 2"/>
          <p:cNvSpPr>
            <a:spLocks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25197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10027-E444-494B-870F-714777FF08E8}" type="slidenum">
              <a:rPr lang="en-US" altLang="en-US"/>
              <a:pPr/>
              <a:t>123</a:t>
            </a:fld>
            <a:endParaRPr lang="en-US" altLang="en-US"/>
          </a:p>
        </p:txBody>
      </p:sp>
      <p:sp>
        <p:nvSpPr>
          <p:cNvPr id="523266" name="Rectangle 2"/>
          <p:cNvSpPr>
            <a:spLocks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25272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A0D50-3C3D-422E-B365-3F0816FFD4D5}" type="slidenum">
              <a:rPr lang="en-US" altLang="en-US"/>
              <a:pPr/>
              <a:t>124</a:t>
            </a:fld>
            <a:endParaRPr lang="en-US" altLang="en-US"/>
          </a:p>
        </p:txBody>
      </p:sp>
      <p:sp>
        <p:nvSpPr>
          <p:cNvPr id="524290" name="Rectangle 2"/>
          <p:cNvSpPr>
            <a:spLocks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438207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9DAAD-F9EB-4106-A92A-A144711F31B0}" type="slidenum">
              <a:rPr lang="en-US" altLang="en-US"/>
              <a:pPr/>
              <a:t>125</a:t>
            </a:fld>
            <a:endParaRPr lang="en-US" altLang="en-US"/>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73305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C5FCE-E68F-44D4-AD0D-3F03B59C6A90}" type="slidenum">
              <a:rPr lang="en-US" altLang="en-US"/>
              <a:pPr/>
              <a:t>126</a:t>
            </a:fld>
            <a:endParaRPr lang="en-US" altLang="en-US"/>
          </a:p>
        </p:txBody>
      </p:sp>
      <p:sp>
        <p:nvSpPr>
          <p:cNvPr id="525314" name="Rectangle 2"/>
          <p:cNvSpPr>
            <a:spLocks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06760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C9303-F1B6-445A-B441-827258A5D2B4}" type="slidenum">
              <a:rPr lang="en-US" altLang="en-US"/>
              <a:pPr/>
              <a:t>127</a:t>
            </a:fld>
            <a:endParaRPr lang="en-US" altLang="en-US"/>
          </a:p>
        </p:txBody>
      </p:sp>
      <p:sp>
        <p:nvSpPr>
          <p:cNvPr id="527362" name="Rectangle 2"/>
          <p:cNvSpPr>
            <a:spLocks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29216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5207E-F1D6-4A2C-A85B-56905E30F71E}" type="slidenum">
              <a:rPr lang="en-US" altLang="en-US"/>
              <a:pPr/>
              <a:t>128</a:t>
            </a:fld>
            <a:endParaRPr lang="en-US" altLang="en-US"/>
          </a:p>
        </p:txBody>
      </p:sp>
      <p:sp>
        <p:nvSpPr>
          <p:cNvPr id="529410" name="Rectangle 2"/>
          <p:cNvSpPr>
            <a:spLocks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00675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4C1CD-08F4-4711-B725-BD8B725BF599}" type="slidenum">
              <a:rPr lang="en-US" altLang="en-US"/>
              <a:pPr/>
              <a:t>129</a:t>
            </a:fld>
            <a:endParaRPr lang="en-US" altLang="en-US"/>
          </a:p>
        </p:txBody>
      </p:sp>
      <p:sp>
        <p:nvSpPr>
          <p:cNvPr id="531458" name="Rectangle 2"/>
          <p:cNvSpPr>
            <a:spLocks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652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8747A-59BA-471B-B3AC-19593A2E48E0}" type="slidenum">
              <a:rPr lang="en-US" altLang="en-US"/>
              <a:pPr/>
              <a:t>13</a:t>
            </a:fld>
            <a:endParaRPr lang="en-US" altLang="en-US"/>
          </a:p>
        </p:txBody>
      </p:sp>
      <p:sp>
        <p:nvSpPr>
          <p:cNvPr id="400386" name="Rectangle 2"/>
          <p:cNvSpPr>
            <a:spLocks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308205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AE6B5-C508-45B8-A69E-424D64CDEF5B}" type="slidenum">
              <a:rPr lang="en-US" altLang="en-US"/>
              <a:pPr/>
              <a:t>130</a:t>
            </a:fld>
            <a:endParaRPr lang="en-US" altLang="en-US"/>
          </a:p>
        </p:txBody>
      </p:sp>
      <p:sp>
        <p:nvSpPr>
          <p:cNvPr id="533506" name="Rectangle 2"/>
          <p:cNvSpPr>
            <a:spLocks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41484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03D65-EB11-458E-BDB4-8F00C64F4C12}" type="slidenum">
              <a:rPr lang="en-US" altLang="en-US"/>
              <a:pPr/>
              <a:t>131</a:t>
            </a:fld>
            <a:endParaRPr lang="en-US" altLang="en-US"/>
          </a:p>
        </p:txBody>
      </p:sp>
      <p:sp>
        <p:nvSpPr>
          <p:cNvPr id="535554" name="Rectangle 2"/>
          <p:cNvSpPr>
            <a:spLocks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78048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90FDC-1FB4-4273-B1D9-1DA2D198DB14}" type="slidenum">
              <a:rPr lang="en-US" altLang="en-US"/>
              <a:pPr/>
              <a:t>132</a:t>
            </a:fld>
            <a:endParaRPr lang="en-US" altLang="en-US"/>
          </a:p>
        </p:txBody>
      </p:sp>
      <p:sp>
        <p:nvSpPr>
          <p:cNvPr id="598018" name="Rectangle 2"/>
          <p:cNvSpPr>
            <a:spLocks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173879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AF579-CC5B-43C5-8B52-0BC59ECCB481}" type="slidenum">
              <a:rPr lang="en-US" altLang="en-US"/>
              <a:pPr/>
              <a:t>133</a:t>
            </a:fld>
            <a:endParaRPr lang="en-US" alt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22369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721F9-BC24-4EED-911C-38E9AB2C9118}" type="slidenum">
              <a:rPr lang="en-US" altLang="en-US"/>
              <a:pPr/>
              <a:t>134</a:t>
            </a:fld>
            <a:endParaRPr lang="en-US" altLang="en-US"/>
          </a:p>
        </p:txBody>
      </p:sp>
      <p:sp>
        <p:nvSpPr>
          <p:cNvPr id="536578" name="Rectangle 2"/>
          <p:cNvSpPr>
            <a:spLocks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47001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09458-928E-4659-BC4F-92787CDEAB47}" type="slidenum">
              <a:rPr lang="en-US" altLang="en-US"/>
              <a:pPr/>
              <a:t>135</a:t>
            </a:fld>
            <a:endParaRPr lang="en-US" altLang="en-US"/>
          </a:p>
        </p:txBody>
      </p:sp>
      <p:sp>
        <p:nvSpPr>
          <p:cNvPr id="537602" name="Rectangle 2"/>
          <p:cNvSpPr>
            <a:spLocks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911671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12541-86B1-4DD5-BE49-54412538099B}" type="slidenum">
              <a:rPr lang="en-US" altLang="en-US"/>
              <a:pPr/>
              <a:t>136</a:t>
            </a:fld>
            <a:endParaRPr lang="en-US" altLang="en-US"/>
          </a:p>
        </p:txBody>
      </p:sp>
      <p:sp>
        <p:nvSpPr>
          <p:cNvPr id="576514" name="Rectangle 2"/>
          <p:cNvSpPr>
            <a:spLocks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52173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DDA64-099E-46E1-A987-09F227F6EAF1}" type="slidenum">
              <a:rPr lang="en-US" altLang="en-US"/>
              <a:pPr/>
              <a:t>137</a:t>
            </a:fld>
            <a:endParaRPr lang="en-US" altLang="en-US"/>
          </a:p>
        </p:txBody>
      </p:sp>
      <p:sp>
        <p:nvSpPr>
          <p:cNvPr id="538626" name="Rectangle 2"/>
          <p:cNvSpPr>
            <a:spLocks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884027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D5A57-9346-4BC3-A10E-1F3104911D90}" type="slidenum">
              <a:rPr lang="en-US" altLang="en-US"/>
              <a:pPr/>
              <a:t>138</a:t>
            </a:fld>
            <a:endParaRPr lang="en-US" altLang="en-US"/>
          </a:p>
        </p:txBody>
      </p:sp>
      <p:sp>
        <p:nvSpPr>
          <p:cNvPr id="540674" name="Rectangle 2"/>
          <p:cNvSpPr>
            <a:spLocks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857769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18A99-C175-4B22-A538-F30EFFCFC308}" type="slidenum">
              <a:rPr lang="en-US" altLang="en-US"/>
              <a:pPr/>
              <a:t>139</a:t>
            </a:fld>
            <a:endParaRPr lang="en-US" altLang="en-US"/>
          </a:p>
        </p:txBody>
      </p:sp>
      <p:sp>
        <p:nvSpPr>
          <p:cNvPr id="542722" name="Rectangle 2"/>
          <p:cNvSpPr>
            <a:spLocks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787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28408-14F8-4DE9-9382-EF3B7CB566F1}" type="slidenum">
              <a:rPr lang="en-US" altLang="en-US"/>
              <a:pPr/>
              <a:t>14</a:t>
            </a:fld>
            <a:endParaRPr lang="en-US" altLang="en-US"/>
          </a:p>
        </p:txBody>
      </p:sp>
      <p:sp>
        <p:nvSpPr>
          <p:cNvPr id="401410" name="Rectangle 2"/>
          <p:cNvSpPr>
            <a:spLocks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793775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CBE0A-1DB0-4A32-97C1-EFEF690CA99A}" type="slidenum">
              <a:rPr lang="en-US" altLang="en-US"/>
              <a:pPr/>
              <a:t>140</a:t>
            </a:fld>
            <a:endParaRPr lang="en-US" altLang="en-US"/>
          </a:p>
        </p:txBody>
      </p:sp>
      <p:sp>
        <p:nvSpPr>
          <p:cNvPr id="544770" name="Rectangle 2"/>
          <p:cNvSpPr>
            <a:spLocks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041167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C5479-FC1F-4881-A1E9-ECE4A8E13BC5}" type="slidenum">
              <a:rPr lang="en-US" altLang="en-US"/>
              <a:pPr/>
              <a:t>141</a:t>
            </a:fld>
            <a:endParaRPr lang="en-US" altLang="en-US"/>
          </a:p>
        </p:txBody>
      </p:sp>
      <p:sp>
        <p:nvSpPr>
          <p:cNvPr id="545794" name="Rectangle 2"/>
          <p:cNvSpPr>
            <a:spLocks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38019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5A509-4AA6-4DF7-AD3F-4189A2D5C1D0}" type="slidenum">
              <a:rPr lang="en-US" altLang="en-US"/>
              <a:pPr/>
              <a:t>142</a:t>
            </a:fld>
            <a:endParaRPr lang="en-US" altLang="en-US"/>
          </a:p>
        </p:txBody>
      </p:sp>
      <p:sp>
        <p:nvSpPr>
          <p:cNvPr id="547842" name="Rectangle 2"/>
          <p:cNvSpPr>
            <a:spLocks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923335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5973B-60F5-4985-8788-2F6DFD10318E}" type="slidenum">
              <a:rPr lang="en-US" altLang="en-US"/>
              <a:pPr/>
              <a:t>143</a:t>
            </a:fld>
            <a:endParaRPr lang="en-US" altLang="en-US"/>
          </a:p>
        </p:txBody>
      </p:sp>
      <p:sp>
        <p:nvSpPr>
          <p:cNvPr id="548866" name="Rectangle 2"/>
          <p:cNvSpPr>
            <a:spLocks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663003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03665-2DDF-4A58-9A81-AD82FF2140D0}" type="slidenum">
              <a:rPr lang="en-US" altLang="en-US"/>
              <a:pPr/>
              <a:t>144</a:t>
            </a:fld>
            <a:endParaRPr lang="en-US" altLang="en-US"/>
          </a:p>
        </p:txBody>
      </p:sp>
      <p:sp>
        <p:nvSpPr>
          <p:cNvPr id="550914" name="Rectangle 2"/>
          <p:cNvSpPr>
            <a:spLocks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8948493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0DBFA-F57B-41BB-941B-995264A9995E}" type="slidenum">
              <a:rPr lang="en-US" altLang="en-US"/>
              <a:pPr/>
              <a:t>145</a:t>
            </a:fld>
            <a:endParaRPr lang="en-US" altLang="en-US"/>
          </a:p>
        </p:txBody>
      </p:sp>
      <p:sp>
        <p:nvSpPr>
          <p:cNvPr id="551938" name="Rectangle 2"/>
          <p:cNvSpPr>
            <a:spLocks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23458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13AC2-8528-47DF-9D01-DA3170D465D1}" type="slidenum">
              <a:rPr lang="en-US" altLang="en-US"/>
              <a:pPr/>
              <a:t>146</a:t>
            </a:fld>
            <a:endParaRPr lang="en-US" altLang="en-US"/>
          </a:p>
        </p:txBody>
      </p:sp>
      <p:sp>
        <p:nvSpPr>
          <p:cNvPr id="552962" name="Rectangle 2"/>
          <p:cNvSpPr>
            <a:spLocks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38237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20899-B394-4BBE-8BCE-B743C9DA6D8C}" type="slidenum">
              <a:rPr lang="en-US" altLang="en-US"/>
              <a:pPr/>
              <a:t>147</a:t>
            </a:fld>
            <a:endParaRPr lang="en-US" altLang="en-US"/>
          </a:p>
        </p:txBody>
      </p:sp>
      <p:sp>
        <p:nvSpPr>
          <p:cNvPr id="553986" name="Rectangle 2"/>
          <p:cNvSpPr>
            <a:spLocks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010795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72FC1-A583-4725-9F22-AA86BF0E30D8}" type="slidenum">
              <a:rPr lang="en-US" altLang="en-US"/>
              <a:pPr/>
              <a:t>148</a:t>
            </a:fld>
            <a:endParaRPr lang="en-US" altLang="en-US"/>
          </a:p>
        </p:txBody>
      </p:sp>
      <p:sp>
        <p:nvSpPr>
          <p:cNvPr id="555010" name="Rectangle 2"/>
          <p:cNvSpPr>
            <a:spLocks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533779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F60DB-F09B-4541-B793-93C9C20BF684}" type="slidenum">
              <a:rPr lang="en-US" altLang="en-US"/>
              <a:pPr/>
              <a:t>149</a:t>
            </a:fld>
            <a:endParaRPr lang="en-US" altLang="en-US"/>
          </a:p>
        </p:txBody>
      </p:sp>
      <p:sp>
        <p:nvSpPr>
          <p:cNvPr id="556034" name="Rectangle 2"/>
          <p:cNvSpPr>
            <a:spLocks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424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B6261-478E-43B1-8B36-886E6B00E018}" type="slidenum">
              <a:rPr lang="en-US" altLang="en-US"/>
              <a:pPr/>
              <a:t>15</a:t>
            </a:fld>
            <a:endParaRPr lang="en-US" altLang="en-US"/>
          </a:p>
        </p:txBody>
      </p:sp>
      <p:sp>
        <p:nvSpPr>
          <p:cNvPr id="565250" name="Rectangle 2"/>
          <p:cNvSpPr>
            <a:spLocks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48250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EEC3F-83F3-4DD7-876B-CF65CA0A3F7A}" type="slidenum">
              <a:rPr lang="en-US" altLang="en-US"/>
              <a:pPr/>
              <a:t>150</a:t>
            </a:fld>
            <a:endParaRPr lang="en-US" altLang="en-US"/>
          </a:p>
        </p:txBody>
      </p:sp>
      <p:sp>
        <p:nvSpPr>
          <p:cNvPr id="557058" name="Rectangle 2"/>
          <p:cNvSpPr>
            <a:spLocks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905528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70C91-EE61-41F0-890F-8C4477DDEDE6}" type="slidenum">
              <a:rPr lang="en-US" altLang="en-US"/>
              <a:pPr/>
              <a:t>151</a:t>
            </a:fld>
            <a:endParaRPr lang="en-US" altLang="en-US"/>
          </a:p>
        </p:txBody>
      </p:sp>
      <p:sp>
        <p:nvSpPr>
          <p:cNvPr id="558082" name="Rectangle 2"/>
          <p:cNvSpPr>
            <a:spLocks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219711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E40BE-47F8-45C9-8D11-FDAF9B9D88E3}" type="slidenum">
              <a:rPr lang="en-US" altLang="en-US"/>
              <a:pPr/>
              <a:t>152</a:t>
            </a:fld>
            <a:endParaRPr lang="en-US" altLang="en-US"/>
          </a:p>
        </p:txBody>
      </p:sp>
      <p:sp>
        <p:nvSpPr>
          <p:cNvPr id="600066" name="Rectangle 2"/>
          <p:cNvSpPr>
            <a:spLocks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891817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40434-15A6-48D2-BE19-FA68B5431222}" type="slidenum">
              <a:rPr lang="en-US" altLang="en-US"/>
              <a:pPr/>
              <a:t>153</a:t>
            </a:fld>
            <a:endParaRPr lang="en-US" altLang="en-US"/>
          </a:p>
        </p:txBody>
      </p:sp>
      <p:sp>
        <p:nvSpPr>
          <p:cNvPr id="601090" name="Rectangle 2"/>
          <p:cNvSpPr>
            <a:spLocks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870750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18D5F-DED3-409D-8D20-A5CC70E7952E}" type="slidenum">
              <a:rPr lang="en-US" altLang="en-US"/>
              <a:pPr/>
              <a:t>154</a:t>
            </a:fld>
            <a:endParaRPr lang="en-US" altLang="en-US"/>
          </a:p>
        </p:txBody>
      </p:sp>
      <p:sp>
        <p:nvSpPr>
          <p:cNvPr id="602114" name="Rectangle 2"/>
          <p:cNvSpPr>
            <a:spLocks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36087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1FF9E-419C-4E58-89DE-B664CA72D153}" type="slidenum">
              <a:rPr lang="en-US" altLang="en-US"/>
              <a:pPr/>
              <a:t>155</a:t>
            </a:fld>
            <a:endParaRPr lang="en-US" altLang="en-US"/>
          </a:p>
        </p:txBody>
      </p:sp>
      <p:sp>
        <p:nvSpPr>
          <p:cNvPr id="603138" name="Rectangle 2"/>
          <p:cNvSpPr>
            <a:spLocks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06118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3CD87-837F-478C-A451-CB19BD2F88D0}" type="slidenum">
              <a:rPr lang="en-US" altLang="en-US"/>
              <a:pPr/>
              <a:t>156</a:t>
            </a:fld>
            <a:endParaRPr lang="en-US" altLang="en-US"/>
          </a:p>
        </p:txBody>
      </p:sp>
      <p:sp>
        <p:nvSpPr>
          <p:cNvPr id="604162" name="Rectangle 2"/>
          <p:cNvSpPr>
            <a:spLocks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528893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4B77B-33E8-42CD-BF84-AE3B1FA41397}" type="slidenum">
              <a:rPr lang="en-US" altLang="en-US"/>
              <a:pPr/>
              <a:t>157</a:t>
            </a:fld>
            <a:endParaRPr lang="en-US" altLang="en-US"/>
          </a:p>
        </p:txBody>
      </p:sp>
      <p:sp>
        <p:nvSpPr>
          <p:cNvPr id="577538" name="Rectangle 2"/>
          <p:cNvSpPr>
            <a:spLocks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3119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9FB7B-3585-4B9A-BE8B-7CEFF99F7274}" type="slidenum">
              <a:rPr lang="en-US" altLang="en-US"/>
              <a:pPr/>
              <a:t>16</a:t>
            </a:fld>
            <a:endParaRPr lang="en-US" altLang="en-US"/>
          </a:p>
        </p:txBody>
      </p:sp>
      <p:sp>
        <p:nvSpPr>
          <p:cNvPr id="402434" name="Rectangle 2"/>
          <p:cNvSpPr>
            <a:spLocks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2087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72F8B-7FAE-4A14-A24F-EFCFE1279B50}" type="slidenum">
              <a:rPr lang="en-US" altLang="en-US"/>
              <a:pPr/>
              <a:t>17</a:t>
            </a:fld>
            <a:endParaRPr lang="en-US" altLang="en-US"/>
          </a:p>
        </p:txBody>
      </p:sp>
      <p:sp>
        <p:nvSpPr>
          <p:cNvPr id="403458" name="Rectangle 2"/>
          <p:cNvSpPr>
            <a:spLocks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5083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D560B-050A-4B7B-9958-50C0F8BCE04F}" type="slidenum">
              <a:rPr lang="en-US" altLang="en-US"/>
              <a:pPr/>
              <a:t>18</a:t>
            </a:fld>
            <a:endParaRPr lang="en-US" altLang="en-US"/>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3669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0E163-596F-40EE-BB8D-65F8E551F29F}" type="slidenum">
              <a:rPr lang="en-US" altLang="en-US"/>
              <a:pPr/>
              <a:t>19</a:t>
            </a:fld>
            <a:endParaRPr lang="en-US" altLang="en-US"/>
          </a:p>
        </p:txBody>
      </p:sp>
      <p:sp>
        <p:nvSpPr>
          <p:cNvPr id="405506" name="Rectangle 2"/>
          <p:cNvSpPr>
            <a:spLocks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36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D315F-A539-4236-A198-8C50A03592C1}" type="slidenum">
              <a:rPr lang="en-US" altLang="en-US"/>
              <a:pPr/>
              <a:t>2</a:t>
            </a:fld>
            <a:endParaRPr lang="en-US" alt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663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F57F4-AFC2-4921-8DCD-0B1B36EAEE04}" type="slidenum">
              <a:rPr lang="en-US" altLang="en-US"/>
              <a:pPr/>
              <a:t>20</a:t>
            </a:fld>
            <a:endParaRPr lang="en-US" altLang="en-US"/>
          </a:p>
        </p:txBody>
      </p:sp>
      <p:sp>
        <p:nvSpPr>
          <p:cNvPr id="406530" name="Rectangle 2"/>
          <p:cNvSpPr>
            <a:spLocks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2654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4E3BF-8139-4893-A3E2-E713B2170228}" type="slidenum">
              <a:rPr lang="en-US" altLang="en-US"/>
              <a:pPr/>
              <a:t>21</a:t>
            </a:fld>
            <a:endParaRPr lang="en-US" altLang="en-US"/>
          </a:p>
        </p:txBody>
      </p:sp>
      <p:sp>
        <p:nvSpPr>
          <p:cNvPr id="407554" name="Rectangle 2"/>
          <p:cNvSpPr>
            <a:spLocks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746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E5727-5B5B-463B-8EF4-023369001F39}" type="slidenum">
              <a:rPr lang="en-US" altLang="en-US"/>
              <a:pPr/>
              <a:t>22</a:t>
            </a:fld>
            <a:endParaRPr lang="en-US" altLang="en-US"/>
          </a:p>
        </p:txBody>
      </p:sp>
      <p:sp>
        <p:nvSpPr>
          <p:cNvPr id="408578" name="Rectangle 2"/>
          <p:cNvSpPr>
            <a:spLocks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9528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5E540-B26A-490D-958F-2946DAFCF4CD}" type="slidenum">
              <a:rPr lang="en-US" altLang="en-US"/>
              <a:pPr/>
              <a:t>23</a:t>
            </a:fld>
            <a:endParaRPr lang="en-US" altLang="en-US"/>
          </a:p>
        </p:txBody>
      </p:sp>
      <p:sp>
        <p:nvSpPr>
          <p:cNvPr id="409602" name="Rectangle 2"/>
          <p:cNvSpPr>
            <a:spLocks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6558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9944-3B5C-41A1-825D-3754934A9A55}" type="slidenum">
              <a:rPr lang="en-US" altLang="en-US"/>
              <a:pPr/>
              <a:t>24</a:t>
            </a:fld>
            <a:endParaRPr lang="en-US" altLang="en-US"/>
          </a:p>
        </p:txBody>
      </p:sp>
      <p:sp>
        <p:nvSpPr>
          <p:cNvPr id="410626" name="Rectangle 2"/>
          <p:cNvSpPr>
            <a:spLocks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408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8DC3F-5E30-4B43-84C5-4BE311C7317D}" type="slidenum">
              <a:rPr lang="en-US" altLang="en-US"/>
              <a:pPr/>
              <a:t>25</a:t>
            </a:fld>
            <a:endParaRPr lang="en-US" altLang="en-US"/>
          </a:p>
        </p:txBody>
      </p:sp>
      <p:sp>
        <p:nvSpPr>
          <p:cNvPr id="411650" name="Rectangle 2"/>
          <p:cNvSpPr>
            <a:spLocks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46288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929F4-16C7-412C-A7EA-7339A06BF4B7}" type="slidenum">
              <a:rPr lang="en-US" altLang="en-US"/>
              <a:pPr/>
              <a:t>26</a:t>
            </a:fld>
            <a:endParaRPr lang="en-US" altLang="en-US"/>
          </a:p>
        </p:txBody>
      </p:sp>
      <p:sp>
        <p:nvSpPr>
          <p:cNvPr id="412674" name="Rectangle 2"/>
          <p:cNvSpPr>
            <a:spLocks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1868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F02A7-BA38-4A43-8CA0-C33A7460D775}" type="slidenum">
              <a:rPr lang="en-US" altLang="en-US"/>
              <a:pPr/>
              <a:t>27</a:t>
            </a:fld>
            <a:endParaRPr lang="en-US" altLang="en-US"/>
          </a:p>
        </p:txBody>
      </p:sp>
      <p:sp>
        <p:nvSpPr>
          <p:cNvPr id="413698" name="Rectangle 2"/>
          <p:cNvSpPr>
            <a:spLocks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736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94DF7-76AE-4BA3-AA84-153A6FA5CAD4}" type="slidenum">
              <a:rPr lang="en-US" altLang="en-US"/>
              <a:pPr/>
              <a:t>28</a:t>
            </a:fld>
            <a:endParaRPr lang="en-US" altLang="en-US"/>
          </a:p>
        </p:txBody>
      </p:sp>
      <p:sp>
        <p:nvSpPr>
          <p:cNvPr id="414722" name="Rectangle 2"/>
          <p:cNvSpPr>
            <a:spLocks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793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A2AFE-F03E-4955-B7DD-D2D3385180D7}" type="slidenum">
              <a:rPr lang="en-US" altLang="en-US"/>
              <a:pPr/>
              <a:t>29</a:t>
            </a:fld>
            <a:endParaRPr lang="en-US" altLang="en-US"/>
          </a:p>
        </p:txBody>
      </p:sp>
      <p:sp>
        <p:nvSpPr>
          <p:cNvPr id="415746" name="Rectangle 2"/>
          <p:cNvSpPr>
            <a:spLocks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577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67633-27D2-494C-B3C2-2B0B19DB2495}" type="slidenum">
              <a:rPr lang="en-US" altLang="en-US"/>
              <a:pPr/>
              <a:t>3</a:t>
            </a:fld>
            <a:endParaRPr lang="en-US" altLang="en-US"/>
          </a:p>
        </p:txBody>
      </p:sp>
      <p:sp>
        <p:nvSpPr>
          <p:cNvPr id="561154" name="Rectangle 2"/>
          <p:cNvSpPr>
            <a:spLocks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5894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0DDF6-7E04-4825-8DD5-0751A70CF3CE}" type="slidenum">
              <a:rPr lang="en-US" altLang="en-US"/>
              <a:pPr/>
              <a:t>30</a:t>
            </a:fld>
            <a:endParaRPr lang="en-US" altLang="en-US"/>
          </a:p>
        </p:txBody>
      </p:sp>
      <p:sp>
        <p:nvSpPr>
          <p:cNvPr id="416770" name="Rectangle 2"/>
          <p:cNvSpPr>
            <a:spLocks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5443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80AB4-AE43-4974-A1A9-BED1C9D1DB1F}" type="slidenum">
              <a:rPr lang="en-US" altLang="en-US"/>
              <a:pPr/>
              <a:t>31</a:t>
            </a:fld>
            <a:endParaRPr lang="en-US" altLang="en-US"/>
          </a:p>
        </p:txBody>
      </p:sp>
      <p:sp>
        <p:nvSpPr>
          <p:cNvPr id="417794" name="Rectangle 2"/>
          <p:cNvSpPr>
            <a:spLocks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91640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0EE19-966C-4924-A29A-BA5091A11C4A}" type="slidenum">
              <a:rPr lang="en-US" altLang="en-US"/>
              <a:pPr/>
              <a:t>32</a:t>
            </a:fld>
            <a:endParaRPr lang="en-US" altLang="en-US"/>
          </a:p>
        </p:txBody>
      </p:sp>
      <p:sp>
        <p:nvSpPr>
          <p:cNvPr id="418818" name="Rectangle 2"/>
          <p:cNvSpPr>
            <a:spLocks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8716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564A4-F006-427B-B6BC-9F9F862E94F8}" type="slidenum">
              <a:rPr lang="en-US" altLang="en-US"/>
              <a:pPr/>
              <a:t>33</a:t>
            </a:fld>
            <a:endParaRPr lang="en-US" altLang="en-US"/>
          </a:p>
        </p:txBody>
      </p:sp>
      <p:sp>
        <p:nvSpPr>
          <p:cNvPr id="419842" name="Rectangle 2"/>
          <p:cNvSpPr>
            <a:spLocks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1860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BDD73-93B3-4E79-B797-1880AAB1C5BF}" type="slidenum">
              <a:rPr lang="en-US" altLang="en-US"/>
              <a:pPr/>
              <a:t>34</a:t>
            </a:fld>
            <a:endParaRPr lang="en-US" altLang="en-US"/>
          </a:p>
        </p:txBody>
      </p:sp>
      <p:sp>
        <p:nvSpPr>
          <p:cNvPr id="420866" name="Rectangle 2"/>
          <p:cNvSpPr>
            <a:spLocks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41933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89ED2-F5A4-49E1-9C54-15473DA512C3}" type="slidenum">
              <a:rPr lang="en-US" altLang="en-US"/>
              <a:pPr/>
              <a:t>35</a:t>
            </a:fld>
            <a:endParaRPr lang="en-US" altLang="en-US"/>
          </a:p>
        </p:txBody>
      </p:sp>
      <p:sp>
        <p:nvSpPr>
          <p:cNvPr id="421890" name="Rectangle 2"/>
          <p:cNvSpPr>
            <a:spLocks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8266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0F45C-192D-4684-9C49-5B27D22FAA2D}" type="slidenum">
              <a:rPr lang="en-US" altLang="en-US"/>
              <a:pPr/>
              <a:t>36</a:t>
            </a:fld>
            <a:endParaRPr lang="en-US" altLang="en-US"/>
          </a:p>
        </p:txBody>
      </p:sp>
      <p:sp>
        <p:nvSpPr>
          <p:cNvPr id="422914" name="Rectangle 2"/>
          <p:cNvSpPr>
            <a:spLocks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9572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22D08-766B-4894-88DE-0BA6FA3F3D5A}" type="slidenum">
              <a:rPr lang="en-US" altLang="en-US"/>
              <a:pPr/>
              <a:t>37</a:t>
            </a:fld>
            <a:endParaRPr lang="en-US" altLang="en-US"/>
          </a:p>
        </p:txBody>
      </p:sp>
      <p:sp>
        <p:nvSpPr>
          <p:cNvPr id="566274" name="Rectangle 2"/>
          <p:cNvSpPr>
            <a:spLocks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0410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7A239-97F4-4989-93E5-DAE541DFAA4C}" type="slidenum">
              <a:rPr lang="en-US" altLang="en-US"/>
              <a:pPr/>
              <a:t>38</a:t>
            </a:fld>
            <a:endParaRPr lang="en-US" altLang="en-US"/>
          </a:p>
        </p:txBody>
      </p:sp>
      <p:sp>
        <p:nvSpPr>
          <p:cNvPr id="567298" name="Rectangle 2"/>
          <p:cNvSpPr>
            <a:spLocks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3974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56EDF-0DE1-4C3C-8CE6-682CCB9A0EE1}" type="slidenum">
              <a:rPr lang="en-US" altLang="en-US"/>
              <a:pPr/>
              <a:t>39</a:t>
            </a:fld>
            <a:endParaRPr lang="en-US" altLang="en-US"/>
          </a:p>
        </p:txBody>
      </p:sp>
      <p:sp>
        <p:nvSpPr>
          <p:cNvPr id="568322" name="Rectangle 2"/>
          <p:cNvSpPr>
            <a:spLocks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905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CA254-7617-4CA9-8953-A4FFDA730569}" type="slidenum">
              <a:rPr lang="en-US" altLang="en-US"/>
              <a:pPr/>
              <a:t>4</a:t>
            </a:fld>
            <a:endParaRPr lang="en-US" altLang="en-US"/>
          </a:p>
        </p:txBody>
      </p:sp>
      <p:sp>
        <p:nvSpPr>
          <p:cNvPr id="592898" name="Rectangle 2"/>
          <p:cNvSpPr>
            <a:spLocks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4497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E9D64-B8C8-4A34-8869-E879D7A652AA}" type="slidenum">
              <a:rPr lang="en-US" altLang="en-US"/>
              <a:pPr/>
              <a:t>40</a:t>
            </a:fld>
            <a:endParaRPr lang="en-US" altLang="en-US"/>
          </a:p>
        </p:txBody>
      </p:sp>
      <p:sp>
        <p:nvSpPr>
          <p:cNvPr id="569346" name="Rectangle 2"/>
          <p:cNvSpPr>
            <a:spLocks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056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A2AAE-5555-466F-BBA5-C978FDCB5139}" type="slidenum">
              <a:rPr lang="en-US" altLang="en-US"/>
              <a:pPr/>
              <a:t>41</a:t>
            </a:fld>
            <a:endParaRPr lang="en-US" altLang="en-US"/>
          </a:p>
        </p:txBody>
      </p:sp>
      <p:sp>
        <p:nvSpPr>
          <p:cNvPr id="423938" name="Rectangle 2"/>
          <p:cNvSpPr>
            <a:spLocks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2620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BC90-DFDB-4176-AEAF-D9820091DBAD}" type="slidenum">
              <a:rPr lang="en-US" altLang="en-US"/>
              <a:pPr/>
              <a:t>42</a:t>
            </a:fld>
            <a:endParaRPr lang="en-US" altLang="en-US"/>
          </a:p>
        </p:txBody>
      </p:sp>
      <p:sp>
        <p:nvSpPr>
          <p:cNvPr id="424962" name="Rectangle 2"/>
          <p:cNvSpPr>
            <a:spLocks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2928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624F6-F9A6-45B4-97EE-3E30751935F2}" type="slidenum">
              <a:rPr lang="en-US" altLang="en-US"/>
              <a:pPr/>
              <a:t>43</a:t>
            </a:fld>
            <a:endParaRPr lang="en-US" altLang="en-US"/>
          </a:p>
        </p:txBody>
      </p:sp>
      <p:sp>
        <p:nvSpPr>
          <p:cNvPr id="425986" name="Rectangle 2"/>
          <p:cNvSpPr>
            <a:spLocks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6414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0BF34-AF23-44C9-B921-0025B5554E38}" type="slidenum">
              <a:rPr lang="en-US" altLang="en-US"/>
              <a:pPr/>
              <a:t>44</a:t>
            </a:fld>
            <a:endParaRPr lang="en-US" altLang="en-US"/>
          </a:p>
        </p:txBody>
      </p:sp>
      <p:sp>
        <p:nvSpPr>
          <p:cNvPr id="427010" name="Rectangle 2"/>
          <p:cNvSpPr>
            <a:spLocks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7322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A2DD8-44C6-472E-8850-B0096EC8868A}" type="slidenum">
              <a:rPr lang="en-US" altLang="en-US"/>
              <a:pPr/>
              <a:t>45</a:t>
            </a:fld>
            <a:endParaRPr lang="en-US" altLang="en-US"/>
          </a:p>
        </p:txBody>
      </p:sp>
      <p:sp>
        <p:nvSpPr>
          <p:cNvPr id="428034" name="Rectangle 2"/>
          <p:cNvSpPr>
            <a:spLocks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3361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606FD-A8B7-4A31-9D7E-B6191E02BB0B}" type="slidenum">
              <a:rPr lang="en-US" altLang="en-US"/>
              <a:pPr/>
              <a:t>46</a:t>
            </a:fld>
            <a:endParaRPr lang="en-US" altLang="en-US"/>
          </a:p>
        </p:txBody>
      </p:sp>
      <p:sp>
        <p:nvSpPr>
          <p:cNvPr id="429058" name="Rectangle 2"/>
          <p:cNvSpPr>
            <a:spLocks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99320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A782A-7A21-4D3C-9AFF-936865C11729}" type="slidenum">
              <a:rPr lang="en-US" altLang="en-US"/>
              <a:pPr/>
              <a:t>47</a:t>
            </a:fld>
            <a:endParaRPr lang="en-US" altLang="en-US"/>
          </a:p>
        </p:txBody>
      </p:sp>
      <p:sp>
        <p:nvSpPr>
          <p:cNvPr id="430082" name="Rectangle 2"/>
          <p:cNvSpPr>
            <a:spLocks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7667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5ED68-2C68-4FA7-836B-71F49E5FC8C0}" type="slidenum">
              <a:rPr lang="en-US" altLang="en-US"/>
              <a:pPr/>
              <a:t>48</a:t>
            </a:fld>
            <a:endParaRPr lang="en-US" altLang="en-US"/>
          </a:p>
        </p:txBody>
      </p:sp>
      <p:sp>
        <p:nvSpPr>
          <p:cNvPr id="431106" name="Rectangle 2"/>
          <p:cNvSpPr>
            <a:spLocks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634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90BA9-A44E-4F91-8727-42EB6F07DDD2}" type="slidenum">
              <a:rPr lang="en-US" altLang="en-US"/>
              <a:pPr/>
              <a:t>49</a:t>
            </a:fld>
            <a:endParaRPr lang="en-US" altLang="en-US"/>
          </a:p>
        </p:txBody>
      </p:sp>
      <p:sp>
        <p:nvSpPr>
          <p:cNvPr id="432130" name="Rectangle 2"/>
          <p:cNvSpPr>
            <a:spLocks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97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4C860-69FD-47AF-998B-1ED1F657AE18}" type="slidenum">
              <a:rPr lang="en-US" altLang="en-US"/>
              <a:pPr/>
              <a:t>5</a:t>
            </a:fld>
            <a:endParaRPr lang="en-US" altLang="en-US"/>
          </a:p>
        </p:txBody>
      </p:sp>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3226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7E356-E3B6-431A-86C3-45BF428A6DC7}" type="slidenum">
              <a:rPr lang="en-US" altLang="en-US"/>
              <a:pPr/>
              <a:t>50</a:t>
            </a:fld>
            <a:endParaRPr lang="en-US" altLang="en-US"/>
          </a:p>
        </p:txBody>
      </p:sp>
      <p:sp>
        <p:nvSpPr>
          <p:cNvPr id="433154" name="Rectangle 2"/>
          <p:cNvSpPr>
            <a:spLocks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96238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23D9B-ED82-41BF-9811-00D6E5FEFB6C}" type="slidenum">
              <a:rPr lang="en-US" altLang="en-US"/>
              <a:pPr/>
              <a:t>51</a:t>
            </a:fld>
            <a:endParaRPr lang="en-US" altLang="en-US"/>
          </a:p>
        </p:txBody>
      </p:sp>
      <p:sp>
        <p:nvSpPr>
          <p:cNvPr id="434178" name="Rectangle 2"/>
          <p:cNvSpPr>
            <a:spLocks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5442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D7E57-FC20-4D33-9E3D-9E6470AA3C84}" type="slidenum">
              <a:rPr lang="en-US" altLang="en-US"/>
              <a:pPr/>
              <a:t>52</a:t>
            </a:fld>
            <a:endParaRPr lang="en-US" altLang="en-US"/>
          </a:p>
        </p:txBody>
      </p:sp>
      <p:sp>
        <p:nvSpPr>
          <p:cNvPr id="435202" name="Rectangle 2"/>
          <p:cNvSpPr>
            <a:spLocks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72421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B6C56-E13A-4C0A-B90E-79AFFC1B6E11}" type="slidenum">
              <a:rPr lang="en-US" altLang="en-US"/>
              <a:pPr/>
              <a:t>53</a:t>
            </a:fld>
            <a:endParaRPr lang="en-US" altLang="en-US"/>
          </a:p>
        </p:txBody>
      </p:sp>
      <p:sp>
        <p:nvSpPr>
          <p:cNvPr id="436226" name="Rectangle 2"/>
          <p:cNvSpPr>
            <a:spLocks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4162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E5C4A-5B56-454B-BB64-C669F8811B2A}" type="slidenum">
              <a:rPr lang="en-US" altLang="en-US"/>
              <a:pPr/>
              <a:t>54</a:t>
            </a:fld>
            <a:endParaRPr lang="en-US" altLang="en-US"/>
          </a:p>
        </p:txBody>
      </p:sp>
      <p:sp>
        <p:nvSpPr>
          <p:cNvPr id="437250" name="Rectangle 2"/>
          <p:cNvSpPr>
            <a:spLocks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6197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4C140-0230-4008-B2A7-B67FBFCDCF8B}" type="slidenum">
              <a:rPr lang="en-US" altLang="en-US"/>
              <a:pPr/>
              <a:t>55</a:t>
            </a:fld>
            <a:endParaRPr lang="en-US" altLang="en-US"/>
          </a:p>
        </p:txBody>
      </p:sp>
      <p:sp>
        <p:nvSpPr>
          <p:cNvPr id="438274" name="Rectangle 2"/>
          <p:cNvSpPr>
            <a:spLocks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7859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16265-0943-42D5-95AF-A16DE35899E4}" type="slidenum">
              <a:rPr lang="en-US" altLang="en-US"/>
              <a:pPr/>
              <a:t>56</a:t>
            </a:fld>
            <a:endParaRPr lang="en-US" altLang="en-US"/>
          </a:p>
        </p:txBody>
      </p:sp>
      <p:sp>
        <p:nvSpPr>
          <p:cNvPr id="439298" name="Rectangle 2"/>
          <p:cNvSpPr>
            <a:spLocks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3853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5ECAA-74EE-4B51-ACF4-8D2C553F8A29}" type="slidenum">
              <a:rPr lang="en-US" altLang="en-US"/>
              <a:pPr/>
              <a:t>57</a:t>
            </a:fld>
            <a:endParaRPr lang="en-US" altLang="en-US"/>
          </a:p>
        </p:txBody>
      </p:sp>
      <p:sp>
        <p:nvSpPr>
          <p:cNvPr id="440322" name="Rectangle 2"/>
          <p:cNvSpPr>
            <a:spLocks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0691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233E6-A0A6-494B-ADF7-8021971255E6}" type="slidenum">
              <a:rPr lang="en-US" altLang="en-US"/>
              <a:pPr/>
              <a:t>58</a:t>
            </a:fld>
            <a:endParaRPr lang="en-US" altLang="en-US"/>
          </a:p>
        </p:txBody>
      </p:sp>
      <p:sp>
        <p:nvSpPr>
          <p:cNvPr id="441346" name="Rectangle 2"/>
          <p:cNvSpPr>
            <a:spLocks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0686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01418-8106-487C-B576-D5E24FBEA3DD}" type="slidenum">
              <a:rPr lang="en-US" altLang="en-US"/>
              <a:pPr/>
              <a:t>59</a:t>
            </a:fld>
            <a:endParaRPr lang="en-US" altLang="en-US"/>
          </a:p>
        </p:txBody>
      </p:sp>
      <p:sp>
        <p:nvSpPr>
          <p:cNvPr id="442370" name="Rectangle 2"/>
          <p:cNvSpPr>
            <a:spLocks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1811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3055D-CAAF-4446-B443-A27E464C56AB}" type="slidenum">
              <a:rPr lang="en-US" altLang="en-US"/>
              <a:pPr/>
              <a:t>6</a:t>
            </a:fld>
            <a:endParaRPr lang="en-US" altLang="en-US"/>
          </a:p>
        </p:txBody>
      </p:sp>
      <p:sp>
        <p:nvSpPr>
          <p:cNvPr id="594946" name="Rectangle 2"/>
          <p:cNvSpPr>
            <a:spLocks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29449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BD53F-F14C-4201-83B7-7AC5CEECA3DC}" type="slidenum">
              <a:rPr lang="en-US" altLang="en-US"/>
              <a:pPr/>
              <a:t>60</a:t>
            </a:fld>
            <a:endParaRPr lang="en-US" altLang="en-US"/>
          </a:p>
        </p:txBody>
      </p:sp>
      <p:sp>
        <p:nvSpPr>
          <p:cNvPr id="443394" name="Rectangle 2"/>
          <p:cNvSpPr>
            <a:spLocks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0568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D3C18-7728-4F2E-A378-9CB45568E36B}" type="slidenum">
              <a:rPr lang="en-US" altLang="en-US"/>
              <a:pPr/>
              <a:t>61</a:t>
            </a:fld>
            <a:endParaRPr lang="en-US" altLang="en-US"/>
          </a:p>
        </p:txBody>
      </p:sp>
      <p:sp>
        <p:nvSpPr>
          <p:cNvPr id="444418" name="Rectangle 2"/>
          <p:cNvSpPr>
            <a:spLocks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9249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5E17D-6CC4-4539-B5AA-DD0E2EE9BFCC}" type="slidenum">
              <a:rPr lang="en-US" altLang="en-US"/>
              <a:pPr/>
              <a:t>62</a:t>
            </a:fld>
            <a:endParaRPr lang="en-US" altLang="en-US"/>
          </a:p>
        </p:txBody>
      </p:sp>
      <p:sp>
        <p:nvSpPr>
          <p:cNvPr id="445442" name="Rectangle 2"/>
          <p:cNvSpPr>
            <a:spLocks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7032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9DCA3-8253-41F3-B5C7-6D25520287C5}" type="slidenum">
              <a:rPr lang="en-US" altLang="en-US"/>
              <a:pPr/>
              <a:t>63</a:t>
            </a:fld>
            <a:endParaRPr lang="en-US" altLang="en-US"/>
          </a:p>
        </p:txBody>
      </p:sp>
      <p:sp>
        <p:nvSpPr>
          <p:cNvPr id="446466" name="Rectangle 2"/>
          <p:cNvSpPr>
            <a:spLocks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66468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483E0-B6C5-4728-AF0E-62975DFB555D}" type="slidenum">
              <a:rPr lang="en-US" altLang="en-US"/>
              <a:pPr/>
              <a:t>64</a:t>
            </a:fld>
            <a:endParaRPr lang="en-US" altLang="en-US"/>
          </a:p>
        </p:txBody>
      </p:sp>
      <p:sp>
        <p:nvSpPr>
          <p:cNvPr id="447490" name="Rectangle 2"/>
          <p:cNvSpPr>
            <a:spLocks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13001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3B3D-C73B-4F95-AFB0-5A5BB71F628E}" type="slidenum">
              <a:rPr lang="en-US" altLang="en-US"/>
              <a:pPr/>
              <a:t>65</a:t>
            </a:fld>
            <a:endParaRPr lang="en-US" altLang="en-US"/>
          </a:p>
        </p:txBody>
      </p:sp>
      <p:sp>
        <p:nvSpPr>
          <p:cNvPr id="448514" name="Rectangle 2"/>
          <p:cNvSpPr>
            <a:spLocks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47120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6AE63-BF87-4405-B356-429B988326E6}" type="slidenum">
              <a:rPr lang="en-US" altLang="en-US"/>
              <a:pPr/>
              <a:t>66</a:t>
            </a:fld>
            <a:endParaRPr lang="en-US" altLang="en-US"/>
          </a:p>
        </p:txBody>
      </p:sp>
      <p:sp>
        <p:nvSpPr>
          <p:cNvPr id="570370" name="Rectangle 2"/>
          <p:cNvSpPr>
            <a:spLocks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7309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2377C-2A32-4FC6-9D13-A996BC4C0485}" type="slidenum">
              <a:rPr lang="en-US" altLang="en-US"/>
              <a:pPr/>
              <a:t>67</a:t>
            </a:fld>
            <a:endParaRPr lang="en-US" altLang="en-US"/>
          </a:p>
        </p:txBody>
      </p:sp>
      <p:sp>
        <p:nvSpPr>
          <p:cNvPr id="449538" name="Rectangle 2"/>
          <p:cNvSpPr>
            <a:spLocks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26779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B0EEC-AE9B-420D-A09D-105B41C1A4F9}" type="slidenum">
              <a:rPr lang="en-US" altLang="en-US"/>
              <a:pPr/>
              <a:t>68</a:t>
            </a:fld>
            <a:endParaRPr lang="en-US" altLang="en-US"/>
          </a:p>
        </p:txBody>
      </p:sp>
      <p:sp>
        <p:nvSpPr>
          <p:cNvPr id="450562" name="Rectangle 2"/>
          <p:cNvSpPr>
            <a:spLocks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91395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85EBE-A8AC-4DBC-A0A0-0DBC14316C55}" type="slidenum">
              <a:rPr lang="en-US" altLang="en-US"/>
              <a:pPr/>
              <a:t>69</a:t>
            </a:fld>
            <a:endParaRPr lang="en-US" altLang="en-US"/>
          </a:p>
        </p:txBody>
      </p:sp>
      <p:sp>
        <p:nvSpPr>
          <p:cNvPr id="451586" name="Rectangle 2"/>
          <p:cNvSpPr>
            <a:spLocks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661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2A9FC-37AD-4800-B7E7-E3554E780C5F}" type="slidenum">
              <a:rPr lang="en-US" altLang="en-US"/>
              <a:pPr/>
              <a:t>7</a:t>
            </a:fld>
            <a:endParaRPr lang="en-US" altLang="en-US"/>
          </a:p>
        </p:txBody>
      </p:sp>
      <p:sp>
        <p:nvSpPr>
          <p:cNvPr id="595970" name="Rectangle 2"/>
          <p:cNvSpPr>
            <a:spLocks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67388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767ED-E0D4-416A-B6BC-438714F14B13}" type="slidenum">
              <a:rPr lang="en-US" altLang="en-US"/>
              <a:pPr/>
              <a:t>70</a:t>
            </a:fld>
            <a:endParaRPr lang="en-US" altLang="en-US"/>
          </a:p>
        </p:txBody>
      </p:sp>
      <p:sp>
        <p:nvSpPr>
          <p:cNvPr id="452610" name="Rectangle 2"/>
          <p:cNvSpPr>
            <a:spLocks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64966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F6BD2-49B9-4F1C-8615-87FC6CCE94B6}" type="slidenum">
              <a:rPr lang="en-US" altLang="en-US"/>
              <a:pPr/>
              <a:t>71</a:t>
            </a:fld>
            <a:endParaRPr lang="en-US" altLang="en-US"/>
          </a:p>
        </p:txBody>
      </p:sp>
      <p:sp>
        <p:nvSpPr>
          <p:cNvPr id="454658" name="Rectangle 2"/>
          <p:cNvSpPr>
            <a:spLocks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1358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1C0A2-6382-4030-AA30-8EE384F86159}" type="slidenum">
              <a:rPr lang="en-US" altLang="en-US"/>
              <a:pPr/>
              <a:t>72</a:t>
            </a:fld>
            <a:endParaRPr lang="en-US" altLang="en-US"/>
          </a:p>
        </p:txBody>
      </p:sp>
      <p:sp>
        <p:nvSpPr>
          <p:cNvPr id="455682" name="Rectangle 2"/>
          <p:cNvSpPr>
            <a:spLocks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511069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42976-D739-472D-A434-F4269E65BB43}" type="slidenum">
              <a:rPr lang="en-US" altLang="en-US"/>
              <a:pPr/>
              <a:t>73</a:t>
            </a:fld>
            <a:endParaRPr lang="en-US" altLang="en-US"/>
          </a:p>
        </p:txBody>
      </p:sp>
      <p:sp>
        <p:nvSpPr>
          <p:cNvPr id="456706" name="Rectangle 2"/>
          <p:cNvSpPr>
            <a:spLocks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49588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78902-EEAA-4C63-B9DA-0F8534D40BD1}" type="slidenum">
              <a:rPr lang="en-US" altLang="en-US"/>
              <a:pPr/>
              <a:t>74</a:t>
            </a:fld>
            <a:endParaRPr lang="en-US" altLang="en-US"/>
          </a:p>
        </p:txBody>
      </p:sp>
      <p:sp>
        <p:nvSpPr>
          <p:cNvPr id="457730" name="Rectangle 2"/>
          <p:cNvSpPr>
            <a:spLocks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18704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C32A2-ECC3-427C-987C-0629FDDFF87F}" type="slidenum">
              <a:rPr lang="en-US" altLang="en-US"/>
              <a:pPr/>
              <a:t>75</a:t>
            </a:fld>
            <a:endParaRPr lang="en-US" altLang="en-US"/>
          </a:p>
        </p:txBody>
      </p:sp>
      <p:sp>
        <p:nvSpPr>
          <p:cNvPr id="459778" name="Rectangle 2"/>
          <p:cNvSpPr>
            <a:spLocks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86049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EB84D-CE5F-47E5-92C7-A840A358DE50}" type="slidenum">
              <a:rPr lang="en-US" altLang="en-US"/>
              <a:pPr/>
              <a:t>76</a:t>
            </a:fld>
            <a:endParaRPr lang="en-US" altLang="en-US"/>
          </a:p>
        </p:txBody>
      </p:sp>
      <p:sp>
        <p:nvSpPr>
          <p:cNvPr id="460802" name="Rectangle 2"/>
          <p:cNvSpPr>
            <a:spLocks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47897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4E531-8634-4FEF-A36A-F43D7A2F6529}" type="slidenum">
              <a:rPr lang="en-US" altLang="en-US"/>
              <a:pPr/>
              <a:t>77</a:t>
            </a:fld>
            <a:endParaRPr lang="en-US" altLang="en-US"/>
          </a:p>
        </p:txBody>
      </p:sp>
      <p:sp>
        <p:nvSpPr>
          <p:cNvPr id="463874" name="Rectangle 2"/>
          <p:cNvSpPr>
            <a:spLocks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56751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88E7F-0DBA-4C5F-AF33-43190920BDAD}" type="slidenum">
              <a:rPr lang="en-US" altLang="en-US"/>
              <a:pPr/>
              <a:t>78</a:t>
            </a:fld>
            <a:endParaRPr lang="en-US" altLang="en-US"/>
          </a:p>
        </p:txBody>
      </p:sp>
      <p:sp>
        <p:nvSpPr>
          <p:cNvPr id="464898" name="Rectangle 2"/>
          <p:cNvSpPr>
            <a:spLocks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56925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77FA9-1C21-493D-BB62-DF37D4E695C0}" type="slidenum">
              <a:rPr lang="en-US" altLang="en-US"/>
              <a:pPr/>
              <a:t>79</a:t>
            </a:fld>
            <a:endParaRPr lang="en-US" altLang="en-US"/>
          </a:p>
        </p:txBody>
      </p:sp>
      <p:sp>
        <p:nvSpPr>
          <p:cNvPr id="465922" name="Rectangle 2"/>
          <p:cNvSpPr>
            <a:spLocks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5708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FE470-C616-4B15-86D7-56877C15BA03}" type="slidenum">
              <a:rPr lang="en-US" altLang="en-US"/>
              <a:pPr/>
              <a:t>8</a:t>
            </a:fld>
            <a:endParaRPr lang="en-US" altLang="en-US"/>
          </a:p>
        </p:txBody>
      </p:sp>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44120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01906-D7CF-457E-AEB0-984A80F022A0}" type="slidenum">
              <a:rPr lang="en-US" altLang="en-US"/>
              <a:pPr/>
              <a:t>80</a:t>
            </a:fld>
            <a:endParaRPr lang="en-US" altLang="en-US"/>
          </a:p>
        </p:txBody>
      </p:sp>
      <p:sp>
        <p:nvSpPr>
          <p:cNvPr id="466946" name="Rectangle 2"/>
          <p:cNvSpPr>
            <a:spLocks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93555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49256-3956-45D9-99DF-62C998479B27}" type="slidenum">
              <a:rPr lang="en-US" altLang="en-US"/>
              <a:pPr/>
              <a:t>81</a:t>
            </a:fld>
            <a:endParaRPr lang="en-US" altLang="en-US"/>
          </a:p>
        </p:txBody>
      </p:sp>
      <p:sp>
        <p:nvSpPr>
          <p:cNvPr id="467970" name="Rectangle 2"/>
          <p:cNvSpPr>
            <a:spLocks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19476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9B2ED-4CC3-4203-93CF-3A8C86BB2A32}" type="slidenum">
              <a:rPr lang="en-US" altLang="en-US"/>
              <a:pPr/>
              <a:t>82</a:t>
            </a:fld>
            <a:endParaRPr lang="en-US" altLang="en-US"/>
          </a:p>
        </p:txBody>
      </p:sp>
      <p:sp>
        <p:nvSpPr>
          <p:cNvPr id="468994" name="Rectangle 2"/>
          <p:cNvSpPr>
            <a:spLocks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40529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7C9BA-7CDD-4D6D-8B32-103405513103}" type="slidenum">
              <a:rPr lang="en-US" altLang="en-US"/>
              <a:pPr/>
              <a:t>83</a:t>
            </a:fld>
            <a:endParaRPr lang="en-US" altLang="en-US"/>
          </a:p>
        </p:txBody>
      </p:sp>
      <p:sp>
        <p:nvSpPr>
          <p:cNvPr id="470018" name="Rectangle 2"/>
          <p:cNvSpPr>
            <a:spLocks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85243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B8100-9787-4CB4-B4A5-521F55F93EE8}" type="slidenum">
              <a:rPr lang="en-US" altLang="en-US"/>
              <a:pPr/>
              <a:t>84</a:t>
            </a:fld>
            <a:endParaRPr lang="en-US" altLang="en-US"/>
          </a:p>
        </p:txBody>
      </p:sp>
      <p:sp>
        <p:nvSpPr>
          <p:cNvPr id="471042" name="Rectangle 2"/>
          <p:cNvSpPr>
            <a:spLocks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96595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F2B1D-4EBF-48A8-AEC8-BB9BCE5B3659}" type="slidenum">
              <a:rPr lang="en-US" altLang="en-US"/>
              <a:pPr/>
              <a:t>85</a:t>
            </a:fld>
            <a:endParaRPr lang="en-US" altLang="en-US"/>
          </a:p>
        </p:txBody>
      </p:sp>
      <p:sp>
        <p:nvSpPr>
          <p:cNvPr id="472066" name="Rectangle 2"/>
          <p:cNvSpPr>
            <a:spLocks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26214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82550-5577-4D7B-B8F3-8DBCC1214C41}" type="slidenum">
              <a:rPr lang="en-US" altLang="en-US"/>
              <a:pPr/>
              <a:t>86</a:t>
            </a:fld>
            <a:endParaRPr lang="en-US" altLang="en-US"/>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68763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5AC8B-B963-4235-B02B-8C657816C47E}" type="slidenum">
              <a:rPr lang="en-US" altLang="en-US"/>
              <a:pPr/>
              <a:t>87</a:t>
            </a:fld>
            <a:endParaRPr lang="en-US" altLang="en-US"/>
          </a:p>
        </p:txBody>
      </p:sp>
      <p:sp>
        <p:nvSpPr>
          <p:cNvPr id="475138" name="Rectangle 2"/>
          <p:cNvSpPr>
            <a:spLocks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28207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03A8B-9102-4363-9556-ED7D49E9BFD8}" type="slidenum">
              <a:rPr lang="en-US" altLang="en-US"/>
              <a:pPr/>
              <a:t>88</a:t>
            </a:fld>
            <a:endParaRPr lang="en-US" altLang="en-US"/>
          </a:p>
        </p:txBody>
      </p:sp>
      <p:sp>
        <p:nvSpPr>
          <p:cNvPr id="477186" name="Rectangle 2"/>
          <p:cNvSpPr>
            <a:spLocks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26438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85188-D4CF-44A9-8220-246AE63292AA}" type="slidenum">
              <a:rPr lang="en-US" altLang="en-US"/>
              <a:pPr/>
              <a:t>89</a:t>
            </a:fld>
            <a:endParaRPr lang="en-US" altLang="en-US"/>
          </a:p>
        </p:txBody>
      </p:sp>
      <p:sp>
        <p:nvSpPr>
          <p:cNvPr id="478210" name="Rectangle 2"/>
          <p:cNvSpPr>
            <a:spLocks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884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63B15-1CB8-4874-9310-59E39074B83B}" type="slidenum">
              <a:rPr lang="en-US" altLang="en-US"/>
              <a:pPr/>
              <a:t>9</a:t>
            </a:fld>
            <a:endParaRPr lang="en-US" altLang="en-US"/>
          </a:p>
        </p:txBody>
      </p:sp>
      <p:sp>
        <p:nvSpPr>
          <p:cNvPr id="563202" name="Rectangle 2"/>
          <p:cNvSpPr>
            <a:spLocks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75130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894EF-0FB0-493B-A285-B8AE6F1B5292}" type="slidenum">
              <a:rPr lang="en-US" altLang="en-US"/>
              <a:pPr/>
              <a:t>90</a:t>
            </a:fld>
            <a:endParaRPr lang="en-US" altLang="en-US"/>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92051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E4A91-5F09-4021-9BB4-98148A6C9B0F}" type="slidenum">
              <a:rPr lang="en-US" altLang="en-US"/>
              <a:pPr/>
              <a:t>91</a:t>
            </a:fld>
            <a:endParaRPr lang="en-US" altLang="en-US"/>
          </a:p>
        </p:txBody>
      </p:sp>
      <p:sp>
        <p:nvSpPr>
          <p:cNvPr id="480258" name="Rectangle 2"/>
          <p:cNvSpPr>
            <a:spLocks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75256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EF97C-A6D8-4C98-9225-CD976C410110}" type="slidenum">
              <a:rPr lang="en-US" altLang="en-US"/>
              <a:pPr/>
              <a:t>92</a:t>
            </a:fld>
            <a:endParaRPr lang="en-US" altLang="en-US"/>
          </a:p>
        </p:txBody>
      </p:sp>
      <p:sp>
        <p:nvSpPr>
          <p:cNvPr id="481282" name="Rectangle 2"/>
          <p:cNvSpPr>
            <a:spLocks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96346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F172D-BE78-4484-9459-E5DE36858045}" type="slidenum">
              <a:rPr lang="en-US" altLang="en-US"/>
              <a:pPr/>
              <a:t>93</a:t>
            </a:fld>
            <a:endParaRPr lang="en-US" altLang="en-US"/>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948673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61151-1E67-49B8-838A-00AB1B3E0C72}" type="slidenum">
              <a:rPr lang="en-US" altLang="en-US"/>
              <a:pPr/>
              <a:t>94</a:t>
            </a:fld>
            <a:endParaRPr lang="en-US" altLang="en-US"/>
          </a:p>
        </p:txBody>
      </p:sp>
      <p:sp>
        <p:nvSpPr>
          <p:cNvPr id="483330" name="Rectangle 2"/>
          <p:cNvSpPr>
            <a:spLocks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004074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99530-58DD-4E8F-964A-72F6ED22784F}" type="slidenum">
              <a:rPr lang="en-US" altLang="en-US"/>
              <a:pPr/>
              <a:t>95</a:t>
            </a:fld>
            <a:endParaRPr lang="en-US" altLang="en-US"/>
          </a:p>
        </p:txBody>
      </p:sp>
      <p:sp>
        <p:nvSpPr>
          <p:cNvPr id="484354" name="Rectangle 2"/>
          <p:cNvSpPr>
            <a:spLocks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6645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EC7CF-8F2E-4755-AC2A-02BBBAC4A700}" type="slidenum">
              <a:rPr lang="en-US" altLang="en-US"/>
              <a:pPr/>
              <a:t>96</a:t>
            </a:fld>
            <a:endParaRPr lang="en-US" altLang="en-US"/>
          </a:p>
        </p:txBody>
      </p:sp>
      <p:sp>
        <p:nvSpPr>
          <p:cNvPr id="486402" name="Rectangle 2"/>
          <p:cNvSpPr>
            <a:spLocks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875359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5974A-3577-4CCF-ABEB-84DF79CDEFA8}" type="slidenum">
              <a:rPr lang="en-US" altLang="en-US"/>
              <a:pPr/>
              <a:t>97</a:t>
            </a:fld>
            <a:endParaRPr lang="en-US" altLang="en-US"/>
          </a:p>
        </p:txBody>
      </p:sp>
      <p:sp>
        <p:nvSpPr>
          <p:cNvPr id="489474" name="Rectangle 2"/>
          <p:cNvSpPr>
            <a:spLocks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14676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972A3-0720-452C-B083-8761EA96CC81}" type="slidenum">
              <a:rPr lang="en-US" altLang="en-US"/>
              <a:pPr/>
              <a:t>98</a:t>
            </a:fld>
            <a:endParaRPr lang="en-US" altLang="en-US"/>
          </a:p>
        </p:txBody>
      </p:sp>
      <p:sp>
        <p:nvSpPr>
          <p:cNvPr id="596994" name="Rectangle 2"/>
          <p:cNvSpPr>
            <a:spLocks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45076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2EB8D-46B8-4550-A759-6D7DF15A6A60}" type="slidenum">
              <a:rPr lang="en-US" altLang="en-US"/>
              <a:pPr/>
              <a:t>99</a:t>
            </a:fld>
            <a:endParaRPr lang="en-US" altLang="en-US"/>
          </a:p>
        </p:txBody>
      </p:sp>
      <p:sp>
        <p:nvSpPr>
          <p:cNvPr id="492546" name="Rectangle 2"/>
          <p:cNvSpPr>
            <a:spLocks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569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457200" y="4191000"/>
            <a:ext cx="472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spcBef>
                <a:spcPct val="20000"/>
              </a:spcBef>
              <a:buClr>
                <a:schemeClr val="hlink"/>
              </a:buClr>
              <a:buSzPct val="60000"/>
              <a:buFont typeface="Wingdings" panose="05000000000000000000" pitchFamily="2" charset="2"/>
              <a:buNone/>
            </a:pPr>
            <a:r>
              <a:rPr lang="en-US" altLang="en-US" sz="2000">
                <a:latin typeface="Times New Roman" panose="02020603050405020304" pitchFamily="18" charset="0"/>
              </a:rPr>
              <a:t>Department of Computer Science, University of Waikato, New Zealand</a:t>
            </a:r>
          </a:p>
        </p:txBody>
      </p:sp>
      <p:sp>
        <p:nvSpPr>
          <p:cNvPr id="3085" name="Rectangle 13"/>
          <p:cNvSpPr>
            <a:spLocks noChangeArrowheads="1"/>
          </p:cNvSpPr>
          <p:nvPr userDrawn="1"/>
        </p:nvSpPr>
        <p:spPr bwMode="auto">
          <a:xfrm>
            <a:off x="381000" y="3048000"/>
            <a:ext cx="464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spcBef>
                <a:spcPct val="20000"/>
              </a:spcBef>
              <a:buClr>
                <a:schemeClr val="hlink"/>
              </a:buClr>
              <a:buSzPct val="60000"/>
              <a:buFont typeface="Wingdings" panose="05000000000000000000" pitchFamily="2" charset="2"/>
              <a:buNone/>
            </a:pPr>
            <a:r>
              <a:rPr lang="en-US" altLang="en-US" sz="2400">
                <a:latin typeface="Times New Roman" panose="02020603050405020304" pitchFamily="18" charset="0"/>
              </a:rPr>
              <a:t>Bernhard Pfahringer</a:t>
            </a:r>
          </a:p>
          <a:p>
            <a:pPr algn="ctr">
              <a:spcBef>
                <a:spcPct val="20000"/>
              </a:spcBef>
              <a:buClr>
                <a:schemeClr val="hlink"/>
              </a:buClr>
              <a:buSzPct val="60000"/>
              <a:buFont typeface="Wingdings" panose="05000000000000000000" pitchFamily="2" charset="2"/>
              <a:buNone/>
            </a:pPr>
            <a:r>
              <a:rPr lang="en-US" altLang="en-US" sz="2000">
                <a:latin typeface="Times New Roman" panose="02020603050405020304" pitchFamily="18" charset="0"/>
              </a:rPr>
              <a:t>(based on material by Eibe Frank, Mark Hall, and Peter Reutemann)</a:t>
            </a:r>
            <a:endParaRPr lang="en-US" altLang="en-US" sz="2400">
              <a:latin typeface="Times New Roman" panose="02020603050405020304" pitchFamily="18" charset="0"/>
            </a:endParaRPr>
          </a:p>
        </p:txBody>
      </p:sp>
      <p:sp>
        <p:nvSpPr>
          <p:cNvPr id="3089" name="Line 17"/>
          <p:cNvSpPr>
            <a:spLocks noChangeShapeType="1"/>
          </p:cNvSpPr>
          <p:nvPr userDrawn="1"/>
        </p:nvSpPr>
        <p:spPr bwMode="auto">
          <a:xfrm>
            <a:off x="5562600" y="990600"/>
            <a:ext cx="0" cy="4800600"/>
          </a:xfrm>
          <a:prstGeom prst="line">
            <a:avLst/>
          </a:prstGeom>
          <a:noFill/>
          <a:ln w="952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90" name="Text Box 18"/>
          <p:cNvSpPr txBox="1">
            <a:spLocks noChangeArrowheads="1"/>
          </p:cNvSpPr>
          <p:nvPr userDrawn="1"/>
        </p:nvSpPr>
        <p:spPr bwMode="auto">
          <a:xfrm>
            <a:off x="5699125" y="650875"/>
            <a:ext cx="329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AU" altLang="en-US" sz="2400" i="1">
              <a:solidFill>
                <a:srgbClr val="FFFF00"/>
              </a:solidFill>
              <a:latin typeface="Times New Roman" panose="02020603050405020304" pitchFamily="18" charset="0"/>
            </a:endParaRPr>
          </a:p>
        </p:txBody>
      </p:sp>
      <p:sp>
        <p:nvSpPr>
          <p:cNvPr id="3099" name="Rectangle 27"/>
          <p:cNvSpPr>
            <a:spLocks noChangeArrowheads="1"/>
          </p:cNvSpPr>
          <p:nvPr userDrawn="1"/>
        </p:nvSpPr>
        <p:spPr bwMode="auto">
          <a:xfrm>
            <a:off x="5867400" y="990600"/>
            <a:ext cx="2971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20000"/>
              </a:spcBef>
              <a:buClr>
                <a:schemeClr val="hlink"/>
              </a:buClr>
              <a:buSzPct val="60000"/>
              <a:buFont typeface="Wingdings" panose="05000000000000000000" pitchFamily="2" charset="2"/>
              <a:buChar char="n"/>
            </a:pPr>
            <a:r>
              <a:rPr kumimoji="0" lang="en-US" altLang="en-US"/>
              <a:t>WEKA: A Machine Learning Toolkit</a:t>
            </a:r>
          </a:p>
          <a:p>
            <a:pPr eaLnBrk="1" hangingPunct="1">
              <a:spcBef>
                <a:spcPct val="20000"/>
              </a:spcBef>
              <a:buClr>
                <a:schemeClr val="hlink"/>
              </a:buClr>
              <a:buSzPct val="60000"/>
              <a:buFont typeface="Wingdings" panose="05000000000000000000" pitchFamily="2" charset="2"/>
              <a:buChar char="n"/>
            </a:pPr>
            <a:r>
              <a:rPr kumimoji="0" lang="en-US" altLang="en-US"/>
              <a:t>The Explorer</a:t>
            </a:r>
          </a:p>
          <a:p>
            <a:pPr lvl="1" eaLnBrk="1" hangingPunct="1">
              <a:spcBef>
                <a:spcPct val="20000"/>
              </a:spcBef>
              <a:buClr>
                <a:schemeClr val="tx1"/>
              </a:buClr>
              <a:buSzPct val="60000"/>
              <a:buFont typeface="Times" panose="02020603050405020304" pitchFamily="18" charset="0"/>
              <a:buChar char="•"/>
            </a:pPr>
            <a:r>
              <a:rPr kumimoji="0" lang="en-US" altLang="en-US" sz="1800"/>
              <a:t>Classification and Regression</a:t>
            </a:r>
          </a:p>
          <a:p>
            <a:pPr lvl="1" eaLnBrk="1" hangingPunct="1">
              <a:spcBef>
                <a:spcPct val="20000"/>
              </a:spcBef>
              <a:buClr>
                <a:schemeClr val="tx1"/>
              </a:buClr>
              <a:buSzPct val="60000"/>
              <a:buFont typeface="Times" panose="02020603050405020304" pitchFamily="18" charset="0"/>
              <a:buChar char="•"/>
            </a:pPr>
            <a:r>
              <a:rPr kumimoji="0" lang="en-US" altLang="en-US" sz="1800"/>
              <a:t>Clustering</a:t>
            </a:r>
          </a:p>
          <a:p>
            <a:pPr lvl="1" eaLnBrk="1" hangingPunct="1">
              <a:spcBef>
                <a:spcPct val="20000"/>
              </a:spcBef>
              <a:buClr>
                <a:schemeClr val="tx1"/>
              </a:buClr>
              <a:buSzPct val="60000"/>
              <a:buFont typeface="Times" panose="02020603050405020304" pitchFamily="18" charset="0"/>
              <a:buChar char="•"/>
            </a:pPr>
            <a:r>
              <a:rPr kumimoji="0" lang="en-US" altLang="en-US" sz="1800"/>
              <a:t>Association Rules</a:t>
            </a:r>
          </a:p>
          <a:p>
            <a:pPr lvl="1" eaLnBrk="1" hangingPunct="1">
              <a:spcBef>
                <a:spcPct val="20000"/>
              </a:spcBef>
              <a:buClr>
                <a:schemeClr val="tx1"/>
              </a:buClr>
              <a:buSzPct val="60000"/>
              <a:buFont typeface="Times" panose="02020603050405020304" pitchFamily="18" charset="0"/>
              <a:buChar char="•"/>
            </a:pPr>
            <a:r>
              <a:rPr kumimoji="0" lang="en-US" altLang="en-US" sz="1800"/>
              <a:t>Attribute Selection</a:t>
            </a:r>
          </a:p>
          <a:p>
            <a:pPr lvl="1" eaLnBrk="1" hangingPunct="1">
              <a:spcBef>
                <a:spcPct val="20000"/>
              </a:spcBef>
              <a:buClr>
                <a:schemeClr val="tx1"/>
              </a:buClr>
              <a:buSzPct val="60000"/>
              <a:buFont typeface="Times" panose="02020603050405020304" pitchFamily="18" charset="0"/>
              <a:buChar char="•"/>
            </a:pPr>
            <a:r>
              <a:rPr kumimoji="0" lang="en-US" altLang="en-US" sz="1800"/>
              <a:t>Data Visualization</a:t>
            </a:r>
          </a:p>
          <a:p>
            <a:pPr eaLnBrk="1" hangingPunct="1">
              <a:spcBef>
                <a:spcPct val="20000"/>
              </a:spcBef>
              <a:buClr>
                <a:schemeClr val="hlink"/>
              </a:buClr>
              <a:buSzPct val="60000"/>
              <a:buFont typeface="Wingdings" panose="05000000000000000000" pitchFamily="2" charset="2"/>
              <a:buChar char="n"/>
            </a:pPr>
            <a:r>
              <a:rPr kumimoji="0" lang="en-US" altLang="en-US"/>
              <a:t>The Experimenter</a:t>
            </a:r>
          </a:p>
          <a:p>
            <a:pPr eaLnBrk="1" hangingPunct="1">
              <a:spcBef>
                <a:spcPct val="20000"/>
              </a:spcBef>
              <a:buClr>
                <a:schemeClr val="hlink"/>
              </a:buClr>
              <a:buSzPct val="60000"/>
              <a:buFont typeface="Wingdings" panose="05000000000000000000" pitchFamily="2" charset="2"/>
              <a:buChar char="n"/>
            </a:pPr>
            <a:r>
              <a:rPr kumimoji="0" lang="en-US" altLang="en-US"/>
              <a:t>The Knowledge Flow GUI</a:t>
            </a:r>
          </a:p>
          <a:p>
            <a:pPr eaLnBrk="1" hangingPunct="1">
              <a:spcBef>
                <a:spcPct val="20000"/>
              </a:spcBef>
              <a:buClr>
                <a:schemeClr val="hlink"/>
              </a:buClr>
              <a:buSzPct val="60000"/>
              <a:buFont typeface="Wingdings" panose="05000000000000000000" pitchFamily="2" charset="2"/>
              <a:buChar char="n"/>
            </a:pPr>
            <a:r>
              <a:rPr kumimoji="0" lang="en-US" altLang="en-US"/>
              <a:t>Other Utilities</a:t>
            </a:r>
          </a:p>
          <a:p>
            <a:pPr eaLnBrk="1" hangingPunct="1">
              <a:spcBef>
                <a:spcPct val="20000"/>
              </a:spcBef>
              <a:buClr>
                <a:schemeClr val="hlink"/>
              </a:buClr>
              <a:buSzPct val="60000"/>
              <a:buFont typeface="Wingdings" panose="05000000000000000000" pitchFamily="2" charset="2"/>
              <a:buChar char="n"/>
            </a:pPr>
            <a:r>
              <a:rPr kumimoji="0" lang="en-US" altLang="en-US"/>
              <a:t>Conclusions</a:t>
            </a:r>
          </a:p>
        </p:txBody>
      </p:sp>
      <p:sp>
        <p:nvSpPr>
          <p:cNvPr id="3101" name="Rectangle 29"/>
          <p:cNvSpPr>
            <a:spLocks noGrp="1" noChangeArrowheads="1"/>
          </p:cNvSpPr>
          <p:nvPr>
            <p:ph type="ctrTitle" sz="quarter"/>
          </p:nvPr>
        </p:nvSpPr>
        <p:spPr>
          <a:xfrm>
            <a:off x="228600" y="1066800"/>
            <a:ext cx="5105400" cy="16002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ctr">
              <a:lnSpc>
                <a:spcPct val="80000"/>
              </a:lnSpc>
              <a:defRPr sz="3600" b="0">
                <a:latin typeface="Times New Roman" panose="02020603050405020304" pitchFamily="18" charset="0"/>
              </a:defRPr>
            </a:lvl1pPr>
          </a:lstStyle>
          <a:p>
            <a:pPr lvl="0"/>
            <a:r>
              <a:rPr lang="en-US"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ED7CE8-34D0-441B-8B08-EEF03D64CEF3}" type="datetime1">
              <a:rPr lang="en-US" altLang="en-US"/>
              <a:pPr/>
              <a:t>7/15/2015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University of Waikato</a:t>
            </a:r>
          </a:p>
        </p:txBody>
      </p:sp>
      <p:sp>
        <p:nvSpPr>
          <p:cNvPr id="6" name="Slide Number Placeholder 5"/>
          <p:cNvSpPr>
            <a:spLocks noGrp="1"/>
          </p:cNvSpPr>
          <p:nvPr>
            <p:ph type="sldNum" sz="quarter" idx="12"/>
          </p:nvPr>
        </p:nvSpPr>
        <p:spPr/>
        <p:txBody>
          <a:bodyPr/>
          <a:lstStyle>
            <a:lvl1pPr>
              <a:defRPr/>
            </a:lvl1pPr>
          </a:lstStyle>
          <a:p>
            <a:fld id="{2045863C-3F67-4260-85A4-E7B140108ACD}" type="slidenum">
              <a:rPr lang="en-US" altLang="en-US"/>
              <a:pPr/>
              <a:t>‹#›</a:t>
            </a:fld>
            <a:endParaRPr lang="en-US" altLang="en-US"/>
          </a:p>
        </p:txBody>
      </p:sp>
    </p:spTree>
    <p:extLst>
      <p:ext uri="{BB962C8B-B14F-4D97-AF65-F5344CB8AC3E}">
        <p14:creationId xmlns:p14="http://schemas.microsoft.com/office/powerpoint/2010/main" val="34799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49E439-822D-4B55-A1A4-F24A4C6BDB40}" type="datetime1">
              <a:rPr lang="en-US" altLang="en-US"/>
              <a:pPr/>
              <a:t>7/15/2015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University of Waikato</a:t>
            </a:r>
          </a:p>
        </p:txBody>
      </p:sp>
      <p:sp>
        <p:nvSpPr>
          <p:cNvPr id="6" name="Slide Number Placeholder 5"/>
          <p:cNvSpPr>
            <a:spLocks noGrp="1"/>
          </p:cNvSpPr>
          <p:nvPr>
            <p:ph type="sldNum" sz="quarter" idx="12"/>
          </p:nvPr>
        </p:nvSpPr>
        <p:spPr/>
        <p:txBody>
          <a:bodyPr/>
          <a:lstStyle>
            <a:lvl1pPr>
              <a:defRPr/>
            </a:lvl1pPr>
          </a:lstStyle>
          <a:p>
            <a:fld id="{1D7CAE86-E028-4C19-BAD5-0FA482254CF6}" type="slidenum">
              <a:rPr lang="en-US" altLang="en-US"/>
              <a:pPr/>
              <a:t>‹#›</a:t>
            </a:fld>
            <a:endParaRPr lang="en-US" altLang="en-US"/>
          </a:p>
        </p:txBody>
      </p:sp>
    </p:spTree>
    <p:extLst>
      <p:ext uri="{BB962C8B-B14F-4D97-AF65-F5344CB8AC3E}">
        <p14:creationId xmlns:p14="http://schemas.microsoft.com/office/powerpoint/2010/main" val="294327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3561AC-73AE-4604-8651-916502EBC82B}" type="datetime1">
              <a:rPr lang="en-US" altLang="en-US"/>
              <a:pPr/>
              <a:t>7/15/2015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University of Waikato</a:t>
            </a:r>
          </a:p>
        </p:txBody>
      </p:sp>
      <p:sp>
        <p:nvSpPr>
          <p:cNvPr id="6" name="Slide Number Placeholder 5"/>
          <p:cNvSpPr>
            <a:spLocks noGrp="1"/>
          </p:cNvSpPr>
          <p:nvPr>
            <p:ph type="sldNum" sz="quarter" idx="12"/>
          </p:nvPr>
        </p:nvSpPr>
        <p:spPr/>
        <p:txBody>
          <a:bodyPr/>
          <a:lstStyle>
            <a:lvl1pPr>
              <a:defRPr/>
            </a:lvl1pPr>
          </a:lstStyle>
          <a:p>
            <a:fld id="{3355DC76-BA9D-4A15-B2E7-239EC2256738}" type="slidenum">
              <a:rPr lang="en-US" altLang="en-US"/>
              <a:pPr/>
              <a:t>‹#›</a:t>
            </a:fld>
            <a:endParaRPr lang="en-US" altLang="en-US"/>
          </a:p>
        </p:txBody>
      </p:sp>
    </p:spTree>
    <p:extLst>
      <p:ext uri="{BB962C8B-B14F-4D97-AF65-F5344CB8AC3E}">
        <p14:creationId xmlns:p14="http://schemas.microsoft.com/office/powerpoint/2010/main" val="233633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9B53351-B772-421A-BF2C-67E5B4634B8E}" type="datetime1">
              <a:rPr lang="en-US" altLang="en-US"/>
              <a:pPr/>
              <a:t>7/15/2015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University of Waikato</a:t>
            </a:r>
          </a:p>
        </p:txBody>
      </p:sp>
      <p:sp>
        <p:nvSpPr>
          <p:cNvPr id="6" name="Slide Number Placeholder 5"/>
          <p:cNvSpPr>
            <a:spLocks noGrp="1"/>
          </p:cNvSpPr>
          <p:nvPr>
            <p:ph type="sldNum" sz="quarter" idx="12"/>
          </p:nvPr>
        </p:nvSpPr>
        <p:spPr/>
        <p:txBody>
          <a:bodyPr/>
          <a:lstStyle>
            <a:lvl1pPr>
              <a:defRPr/>
            </a:lvl1pPr>
          </a:lstStyle>
          <a:p>
            <a:fld id="{9726C061-E1B5-48C3-8588-7149AAA8F69A}" type="slidenum">
              <a:rPr lang="en-US" altLang="en-US"/>
              <a:pPr/>
              <a:t>‹#›</a:t>
            </a:fld>
            <a:endParaRPr lang="en-US" altLang="en-US"/>
          </a:p>
        </p:txBody>
      </p:sp>
    </p:spTree>
    <p:extLst>
      <p:ext uri="{BB962C8B-B14F-4D97-AF65-F5344CB8AC3E}">
        <p14:creationId xmlns:p14="http://schemas.microsoft.com/office/powerpoint/2010/main" val="80783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52600"/>
            <a:ext cx="4191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752600"/>
            <a:ext cx="4191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BA12980-4058-4011-A2C1-1F3CB8F00297}" type="datetime1">
              <a:rPr lang="en-US" altLang="en-US"/>
              <a:pPr/>
              <a:t>7/15/2015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University of Waikato</a:t>
            </a:r>
          </a:p>
        </p:txBody>
      </p:sp>
      <p:sp>
        <p:nvSpPr>
          <p:cNvPr id="7" name="Slide Number Placeholder 6"/>
          <p:cNvSpPr>
            <a:spLocks noGrp="1"/>
          </p:cNvSpPr>
          <p:nvPr>
            <p:ph type="sldNum" sz="quarter" idx="12"/>
          </p:nvPr>
        </p:nvSpPr>
        <p:spPr/>
        <p:txBody>
          <a:bodyPr/>
          <a:lstStyle>
            <a:lvl1pPr>
              <a:defRPr/>
            </a:lvl1pPr>
          </a:lstStyle>
          <a:p>
            <a:fld id="{CA086617-7341-4DD7-A8DF-CBBABAE22551}" type="slidenum">
              <a:rPr lang="en-US" altLang="en-US"/>
              <a:pPr/>
              <a:t>‹#›</a:t>
            </a:fld>
            <a:endParaRPr lang="en-US" altLang="en-US"/>
          </a:p>
        </p:txBody>
      </p:sp>
    </p:spTree>
    <p:extLst>
      <p:ext uri="{BB962C8B-B14F-4D97-AF65-F5344CB8AC3E}">
        <p14:creationId xmlns:p14="http://schemas.microsoft.com/office/powerpoint/2010/main" val="141070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E24477D-F06E-4276-98E8-B67783AB52DF}" type="datetime1">
              <a:rPr lang="en-US" altLang="en-US"/>
              <a:pPr/>
              <a:t>7/15/2015</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University of Waikato</a:t>
            </a:r>
          </a:p>
        </p:txBody>
      </p:sp>
      <p:sp>
        <p:nvSpPr>
          <p:cNvPr id="9" name="Slide Number Placeholder 8"/>
          <p:cNvSpPr>
            <a:spLocks noGrp="1"/>
          </p:cNvSpPr>
          <p:nvPr>
            <p:ph type="sldNum" sz="quarter" idx="12"/>
          </p:nvPr>
        </p:nvSpPr>
        <p:spPr/>
        <p:txBody>
          <a:bodyPr/>
          <a:lstStyle>
            <a:lvl1pPr>
              <a:defRPr/>
            </a:lvl1pPr>
          </a:lstStyle>
          <a:p>
            <a:fld id="{93BC8514-32C4-41E8-B015-BB22EF1C6EE9}" type="slidenum">
              <a:rPr lang="en-US" altLang="en-US"/>
              <a:pPr/>
              <a:t>‹#›</a:t>
            </a:fld>
            <a:endParaRPr lang="en-US" altLang="en-US"/>
          </a:p>
        </p:txBody>
      </p:sp>
    </p:spTree>
    <p:extLst>
      <p:ext uri="{BB962C8B-B14F-4D97-AF65-F5344CB8AC3E}">
        <p14:creationId xmlns:p14="http://schemas.microsoft.com/office/powerpoint/2010/main" val="24160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8234FE-3F94-4E6D-A415-01EFDB075D4F}" type="datetime1">
              <a:rPr lang="en-US" altLang="en-US"/>
              <a:pPr/>
              <a:t>7/15/2015</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University of Waikato</a:t>
            </a:r>
          </a:p>
        </p:txBody>
      </p:sp>
      <p:sp>
        <p:nvSpPr>
          <p:cNvPr id="5" name="Slide Number Placeholder 4"/>
          <p:cNvSpPr>
            <a:spLocks noGrp="1"/>
          </p:cNvSpPr>
          <p:nvPr>
            <p:ph type="sldNum" sz="quarter" idx="12"/>
          </p:nvPr>
        </p:nvSpPr>
        <p:spPr/>
        <p:txBody>
          <a:bodyPr/>
          <a:lstStyle>
            <a:lvl1pPr>
              <a:defRPr/>
            </a:lvl1pPr>
          </a:lstStyle>
          <a:p>
            <a:fld id="{D081108F-21A1-467F-ABD0-C083A906AFD8}" type="slidenum">
              <a:rPr lang="en-US" altLang="en-US"/>
              <a:pPr/>
              <a:t>‹#›</a:t>
            </a:fld>
            <a:endParaRPr lang="en-US" altLang="en-US"/>
          </a:p>
        </p:txBody>
      </p:sp>
    </p:spTree>
    <p:extLst>
      <p:ext uri="{BB962C8B-B14F-4D97-AF65-F5344CB8AC3E}">
        <p14:creationId xmlns:p14="http://schemas.microsoft.com/office/powerpoint/2010/main" val="113582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10300E-946C-44BA-81DC-C4A34F0A49E6}" type="datetime1">
              <a:rPr lang="en-US" altLang="en-US"/>
              <a:pPr/>
              <a:t>7/15/2015</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University of Waikato</a:t>
            </a:r>
          </a:p>
        </p:txBody>
      </p:sp>
      <p:sp>
        <p:nvSpPr>
          <p:cNvPr id="4" name="Slide Number Placeholder 3"/>
          <p:cNvSpPr>
            <a:spLocks noGrp="1"/>
          </p:cNvSpPr>
          <p:nvPr>
            <p:ph type="sldNum" sz="quarter" idx="12"/>
          </p:nvPr>
        </p:nvSpPr>
        <p:spPr/>
        <p:txBody>
          <a:bodyPr/>
          <a:lstStyle>
            <a:lvl1pPr>
              <a:defRPr/>
            </a:lvl1pPr>
          </a:lstStyle>
          <a:p>
            <a:fld id="{B06C64EF-B227-4657-8E69-38EF515DF632}" type="slidenum">
              <a:rPr lang="en-US" altLang="en-US"/>
              <a:pPr/>
              <a:t>‹#›</a:t>
            </a:fld>
            <a:endParaRPr lang="en-US" altLang="en-US"/>
          </a:p>
        </p:txBody>
      </p:sp>
    </p:spTree>
    <p:extLst>
      <p:ext uri="{BB962C8B-B14F-4D97-AF65-F5344CB8AC3E}">
        <p14:creationId xmlns:p14="http://schemas.microsoft.com/office/powerpoint/2010/main" val="91816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45B74D-5859-4CAA-AA21-30FF126527E1}" type="datetime1">
              <a:rPr lang="en-US" altLang="en-US"/>
              <a:pPr/>
              <a:t>7/15/2015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University of Waikato</a:t>
            </a:r>
          </a:p>
        </p:txBody>
      </p:sp>
      <p:sp>
        <p:nvSpPr>
          <p:cNvPr id="7" name="Slide Number Placeholder 6"/>
          <p:cNvSpPr>
            <a:spLocks noGrp="1"/>
          </p:cNvSpPr>
          <p:nvPr>
            <p:ph type="sldNum" sz="quarter" idx="12"/>
          </p:nvPr>
        </p:nvSpPr>
        <p:spPr/>
        <p:txBody>
          <a:bodyPr/>
          <a:lstStyle>
            <a:lvl1pPr>
              <a:defRPr/>
            </a:lvl1pPr>
          </a:lstStyle>
          <a:p>
            <a:fld id="{BB5ABB35-FF5A-44FD-AD20-AE0953B0FEEC}" type="slidenum">
              <a:rPr lang="en-US" altLang="en-US"/>
              <a:pPr/>
              <a:t>‹#›</a:t>
            </a:fld>
            <a:endParaRPr lang="en-US" altLang="en-US"/>
          </a:p>
        </p:txBody>
      </p:sp>
    </p:spTree>
    <p:extLst>
      <p:ext uri="{BB962C8B-B14F-4D97-AF65-F5344CB8AC3E}">
        <p14:creationId xmlns:p14="http://schemas.microsoft.com/office/powerpoint/2010/main" val="335039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9000D0-1A11-48AD-BC2F-04F044625F23}" type="datetime1">
              <a:rPr lang="en-US" altLang="en-US"/>
              <a:pPr/>
              <a:t>7/15/2015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University of Waikato</a:t>
            </a:r>
          </a:p>
        </p:txBody>
      </p:sp>
      <p:sp>
        <p:nvSpPr>
          <p:cNvPr id="7" name="Slide Number Placeholder 6"/>
          <p:cNvSpPr>
            <a:spLocks noGrp="1"/>
          </p:cNvSpPr>
          <p:nvPr>
            <p:ph type="sldNum" sz="quarter" idx="12"/>
          </p:nvPr>
        </p:nvSpPr>
        <p:spPr/>
        <p:txBody>
          <a:bodyPr/>
          <a:lstStyle>
            <a:lvl1pPr>
              <a:defRPr/>
            </a:lvl1pPr>
          </a:lstStyle>
          <a:p>
            <a:fld id="{0FE19CA8-CF83-41A6-BA30-98B093B246E2}" type="slidenum">
              <a:rPr lang="en-US" altLang="en-US"/>
              <a:pPr/>
              <a:t>‹#›</a:t>
            </a:fld>
            <a:endParaRPr lang="en-US" altLang="en-US"/>
          </a:p>
        </p:txBody>
      </p:sp>
    </p:spTree>
    <p:extLst>
      <p:ext uri="{BB962C8B-B14F-4D97-AF65-F5344CB8AC3E}">
        <p14:creationId xmlns:p14="http://schemas.microsoft.com/office/powerpoint/2010/main" val="232225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6096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81000" y="1752600"/>
            <a:ext cx="8534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fld id="{A38C9618-A20F-48E3-ADAB-00494B9317A4}" type="datetime1">
              <a:rPr lang="en-US" altLang="en-US"/>
              <a:pPr/>
              <a:t>7/15/2015</a:t>
            </a:fld>
            <a:endParaRPr lang="en-US" altLang="en-US"/>
          </a:p>
        </p:txBody>
      </p:sp>
      <p:sp>
        <p:nvSpPr>
          <p:cNvPr id="1030" name="Rectangle 6"/>
          <p:cNvSpPr>
            <a:spLocks noGrp="1" noChangeArrowheads="1"/>
          </p:cNvSpPr>
          <p:nvPr>
            <p:ph type="ftr" sz="quarter" idx="3"/>
          </p:nvPr>
        </p:nvSpPr>
        <p:spPr bwMode="auto">
          <a:xfrm>
            <a:off x="3048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r>
              <a:rPr lang="en-US" altLang="en-US"/>
              <a:t>University of Waikato</a:t>
            </a: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496CEE6D-A49C-4FFD-917D-46B66CFFBA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lnSpc>
          <a:spcPct val="70000"/>
        </a:lnSpc>
        <a:spcBef>
          <a:spcPct val="0"/>
        </a:spcBef>
        <a:spcAft>
          <a:spcPct val="0"/>
        </a:spcAft>
        <a:defRPr sz="4800" b="1" kern="1200">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anose="020B0606020202030204" pitchFamily="34" charset="0"/>
        </a:defRPr>
      </a:lvl2pPr>
      <a:lvl3pPr algn="l" rtl="0" fontAlgn="base">
        <a:lnSpc>
          <a:spcPct val="70000"/>
        </a:lnSpc>
        <a:spcBef>
          <a:spcPct val="0"/>
        </a:spcBef>
        <a:spcAft>
          <a:spcPct val="0"/>
        </a:spcAft>
        <a:defRPr sz="4800" b="1">
          <a:solidFill>
            <a:schemeClr val="tx2"/>
          </a:solidFill>
          <a:latin typeface="Arial Narrow" panose="020B0606020202030204" pitchFamily="34" charset="0"/>
        </a:defRPr>
      </a:lvl3pPr>
      <a:lvl4pPr algn="l" rtl="0" fontAlgn="base">
        <a:lnSpc>
          <a:spcPct val="70000"/>
        </a:lnSpc>
        <a:spcBef>
          <a:spcPct val="0"/>
        </a:spcBef>
        <a:spcAft>
          <a:spcPct val="0"/>
        </a:spcAft>
        <a:defRPr sz="4800" b="1">
          <a:solidFill>
            <a:schemeClr val="tx2"/>
          </a:solidFill>
          <a:latin typeface="Arial Narrow" panose="020B0606020202030204" pitchFamily="34" charset="0"/>
        </a:defRPr>
      </a:lvl4pPr>
      <a:lvl5pPr algn="l" rtl="0" fontAlgn="base">
        <a:lnSpc>
          <a:spcPct val="70000"/>
        </a:lnSpc>
        <a:spcBef>
          <a:spcPct val="0"/>
        </a:spcBef>
        <a:spcAft>
          <a:spcPct val="0"/>
        </a:spcAft>
        <a:defRPr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1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3.xml"/><Relationship Id="rId1" Type="http://schemas.openxmlformats.org/officeDocument/2006/relationships/slideLayout" Target="../slideLayouts/slideLayout2.xml"/><Relationship Id="rId5" Type="http://schemas.openxmlformats.org/officeDocument/2006/relationships/hyperlink" Target="http://weka.sourceforge.net/wekadoc/" TargetMode="External"/><Relationship Id="rId4" Type="http://schemas.openxmlformats.org/officeDocument/2006/relationships/hyperlink" Target="http://weka.sourceforge.net/wiki/"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http://weka.sourceforge.net/wiki/index.php/Related_Projects" TargetMode="Externa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www.pentaho.com/" TargetMode="Externa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hyperlink" Target="http://www.pentaho.org/news/releases/20060919_pentaho_acquires_weka.php" TargetMode="Externa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www.cs.waikato.ac.nz/ml/weka" TargetMode="Externa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Grp="1" noChangeArrowheads="1"/>
          </p:cNvSpPr>
          <p:nvPr>
            <p:ph type="ctrTitle"/>
          </p:nvPr>
        </p:nvSpPr>
        <p:spPr>
          <a:xfrm>
            <a:off x="228600" y="1143000"/>
            <a:ext cx="5105400" cy="1524000"/>
          </a:xfrm>
          <a:noFill/>
          <a:ln/>
        </p:spPr>
        <p:txBody>
          <a:bodyPr/>
          <a:lstStyle/>
          <a:p>
            <a:r>
              <a:rPr lang="en-US" altLang="en-US"/>
              <a:t>Machine Learning with WEKA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782C627E-FB11-4298-942D-68E26049247F}" type="datetime1">
              <a:rPr lang="en-US" altLang="en-US"/>
              <a:pPr/>
              <a:t>7/15/2015</a:t>
            </a:fld>
            <a:endParaRPr lang="en-US" altLang="en-US"/>
          </a:p>
        </p:txBody>
      </p:sp>
      <p:sp>
        <p:nvSpPr>
          <p:cNvPr id="9" name="Footer Placeholder 4"/>
          <p:cNvSpPr>
            <a:spLocks noGrp="1"/>
          </p:cNvSpPr>
          <p:nvPr>
            <p:ph type="ftr" sz="quarter" idx="11"/>
          </p:nvPr>
        </p:nvSpPr>
        <p:spPr/>
        <p:txBody>
          <a:bodyPr/>
          <a:lstStyle/>
          <a:p>
            <a:r>
              <a:rPr lang="en-US" altLang="en-US"/>
              <a:t>University of Waikato</a:t>
            </a:r>
          </a:p>
        </p:txBody>
      </p:sp>
      <p:sp>
        <p:nvSpPr>
          <p:cNvPr id="10" name="Slide Number Placeholder 5"/>
          <p:cNvSpPr>
            <a:spLocks noGrp="1"/>
          </p:cNvSpPr>
          <p:nvPr>
            <p:ph type="sldNum" sz="quarter" idx="12"/>
          </p:nvPr>
        </p:nvSpPr>
        <p:spPr/>
        <p:txBody>
          <a:bodyPr/>
          <a:lstStyle/>
          <a:p>
            <a:fld id="{C8BDBE8B-E3CC-460E-9145-0726F8FAA821}" type="slidenum">
              <a:rPr lang="en-US" altLang="en-US"/>
              <a:pPr/>
              <a:t>10</a:t>
            </a:fld>
            <a:endParaRPr lang="en-US" altLang="en-US"/>
          </a:p>
        </p:txBody>
      </p:sp>
      <p:sp>
        <p:nvSpPr>
          <p:cNvPr id="394242" name="Rectangle 2"/>
          <p:cNvSpPr>
            <a:spLocks noGrp="1" noChangeArrowheads="1"/>
          </p:cNvSpPr>
          <p:nvPr>
            <p:ph type="body" idx="1"/>
          </p:nvPr>
        </p:nvSpPr>
        <p:spPr>
          <a:xfrm>
            <a:off x="381000" y="1600200"/>
            <a:ext cx="8458200" cy="4648200"/>
          </a:xfrm>
        </p:spPr>
        <p:txBody>
          <a:bodyPr/>
          <a:lstStyle/>
          <a:p>
            <a:pPr>
              <a:lnSpc>
                <a:spcPct val="90000"/>
              </a:lnSpc>
              <a:buFontTx/>
              <a:buNone/>
            </a:pPr>
            <a:r>
              <a:rPr lang="en-US" altLang="en-US" sz="1800"/>
              <a:t>@relation heart-disease-simplified</a:t>
            </a:r>
          </a:p>
          <a:p>
            <a:pPr>
              <a:lnSpc>
                <a:spcPct val="90000"/>
              </a:lnSpc>
              <a:buFontTx/>
              <a:buNone/>
            </a:pPr>
            <a:endParaRPr lang="en-US" altLang="en-US" sz="1800"/>
          </a:p>
          <a:p>
            <a:pPr>
              <a:lnSpc>
                <a:spcPct val="90000"/>
              </a:lnSpc>
              <a:buFontTx/>
              <a:buNone/>
            </a:pPr>
            <a:r>
              <a:rPr lang="en-US" altLang="en-US" sz="1800"/>
              <a:t>@attribute age numeric</a:t>
            </a:r>
          </a:p>
          <a:p>
            <a:pPr>
              <a:lnSpc>
                <a:spcPct val="90000"/>
              </a:lnSpc>
              <a:buFontTx/>
              <a:buNone/>
            </a:pPr>
            <a:r>
              <a:rPr lang="en-US" altLang="en-US" sz="1800"/>
              <a:t>@attribute sex { female, male}</a:t>
            </a:r>
          </a:p>
          <a:p>
            <a:pPr>
              <a:lnSpc>
                <a:spcPct val="90000"/>
              </a:lnSpc>
              <a:buFontTx/>
              <a:buNone/>
            </a:pPr>
            <a:r>
              <a:rPr lang="en-US" altLang="en-US" sz="1800"/>
              <a:t>@attribute chest_pain_type { typ_angina, asympt, non_anginal, atyp_angina}</a:t>
            </a:r>
          </a:p>
          <a:p>
            <a:pPr>
              <a:lnSpc>
                <a:spcPct val="90000"/>
              </a:lnSpc>
              <a:buFontTx/>
              <a:buNone/>
            </a:pPr>
            <a:r>
              <a:rPr lang="en-US" altLang="en-US" sz="1800"/>
              <a:t>@attribute cholesterol numeric</a:t>
            </a:r>
          </a:p>
          <a:p>
            <a:pPr>
              <a:lnSpc>
                <a:spcPct val="90000"/>
              </a:lnSpc>
              <a:buFontTx/>
              <a:buNone/>
            </a:pPr>
            <a:r>
              <a:rPr lang="en-US" altLang="en-US" sz="1800"/>
              <a:t>@attribute exercise_induced_angina { no, yes}</a:t>
            </a:r>
          </a:p>
          <a:p>
            <a:pPr>
              <a:lnSpc>
                <a:spcPct val="90000"/>
              </a:lnSpc>
              <a:buFontTx/>
              <a:buNone/>
            </a:pPr>
            <a:r>
              <a:rPr lang="en-US" altLang="en-US" sz="1800"/>
              <a:t>@attribute class { present, not_present}</a:t>
            </a:r>
          </a:p>
          <a:p>
            <a:pPr>
              <a:lnSpc>
                <a:spcPct val="90000"/>
              </a:lnSpc>
              <a:buFontTx/>
              <a:buNone/>
            </a:pPr>
            <a:endParaRPr lang="en-US" altLang="en-US" sz="1800"/>
          </a:p>
          <a:p>
            <a:pPr>
              <a:lnSpc>
                <a:spcPct val="90000"/>
              </a:lnSpc>
              <a:buFontTx/>
              <a:buNone/>
            </a:pPr>
            <a:r>
              <a:rPr lang="en-US" altLang="en-US" sz="1800"/>
              <a:t>@data</a:t>
            </a:r>
          </a:p>
          <a:p>
            <a:pPr>
              <a:lnSpc>
                <a:spcPct val="90000"/>
              </a:lnSpc>
              <a:buFontTx/>
              <a:buNone/>
            </a:pPr>
            <a:r>
              <a:rPr lang="en-US" altLang="en-US" sz="1800"/>
              <a:t>63,male,typ_angina,233,no,not_present</a:t>
            </a:r>
          </a:p>
          <a:p>
            <a:pPr>
              <a:lnSpc>
                <a:spcPct val="90000"/>
              </a:lnSpc>
              <a:buFontTx/>
              <a:buNone/>
            </a:pPr>
            <a:r>
              <a:rPr lang="en-US" altLang="en-US" sz="1800"/>
              <a:t>67,male,asympt,286,yes,present</a:t>
            </a:r>
          </a:p>
          <a:p>
            <a:pPr>
              <a:lnSpc>
                <a:spcPct val="90000"/>
              </a:lnSpc>
              <a:buFontTx/>
              <a:buNone/>
            </a:pPr>
            <a:r>
              <a:rPr lang="en-US" altLang="en-US" sz="1800"/>
              <a:t>67,male,asympt,229,yes,present</a:t>
            </a:r>
          </a:p>
          <a:p>
            <a:pPr>
              <a:lnSpc>
                <a:spcPct val="90000"/>
              </a:lnSpc>
              <a:buFontTx/>
              <a:buNone/>
            </a:pPr>
            <a:r>
              <a:rPr lang="en-US" altLang="en-US" sz="1800"/>
              <a:t>38,female,non_anginal,?,no,not_present</a:t>
            </a:r>
          </a:p>
          <a:p>
            <a:pPr>
              <a:lnSpc>
                <a:spcPct val="90000"/>
              </a:lnSpc>
              <a:buFontTx/>
              <a:buNone/>
            </a:pPr>
            <a:r>
              <a:rPr lang="en-US" altLang="en-US" sz="1800"/>
              <a:t>...</a:t>
            </a:r>
            <a:endParaRPr lang="en-US" altLang="en-US" sz="2400"/>
          </a:p>
        </p:txBody>
      </p:sp>
      <p:sp>
        <p:nvSpPr>
          <p:cNvPr id="394243" name="Rectangle 3"/>
          <p:cNvSpPr>
            <a:spLocks noGrp="1" noChangeArrowheads="1"/>
          </p:cNvSpPr>
          <p:nvPr>
            <p:ph type="title"/>
          </p:nvPr>
        </p:nvSpPr>
        <p:spPr/>
        <p:txBody>
          <a:bodyPr/>
          <a:lstStyle/>
          <a:p>
            <a:r>
              <a:rPr lang="en-US" altLang="en-US"/>
              <a:t>WEKA only deals with “flat” files</a:t>
            </a:r>
          </a:p>
        </p:txBody>
      </p:sp>
      <p:sp>
        <p:nvSpPr>
          <p:cNvPr id="394244" name="WordArt 4"/>
          <p:cNvSpPr>
            <a:spLocks noChangeArrowheads="1" noChangeShapeType="1" noTextEdit="1"/>
          </p:cNvSpPr>
          <p:nvPr/>
        </p:nvSpPr>
        <p:spPr bwMode="auto">
          <a:xfrm>
            <a:off x="4572000" y="1676400"/>
            <a:ext cx="3276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numeric attribute</a:t>
            </a:r>
          </a:p>
        </p:txBody>
      </p:sp>
      <p:sp>
        <p:nvSpPr>
          <p:cNvPr id="394246" name="Line 6"/>
          <p:cNvSpPr>
            <a:spLocks noChangeShapeType="1"/>
          </p:cNvSpPr>
          <p:nvPr/>
        </p:nvSpPr>
        <p:spPr bwMode="auto">
          <a:xfrm flipH="1">
            <a:off x="2971800" y="1981200"/>
            <a:ext cx="1447800" cy="381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94248" name="WordArt 8"/>
          <p:cNvSpPr>
            <a:spLocks noChangeArrowheads="1" noChangeShapeType="1" noTextEdit="1"/>
          </p:cNvSpPr>
          <p:nvPr/>
        </p:nvSpPr>
        <p:spPr bwMode="auto">
          <a:xfrm>
            <a:off x="4648200" y="2286000"/>
            <a:ext cx="3276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nominal attribute</a:t>
            </a:r>
          </a:p>
        </p:txBody>
      </p:sp>
      <p:sp>
        <p:nvSpPr>
          <p:cNvPr id="394249" name="Line 9"/>
          <p:cNvSpPr>
            <a:spLocks noChangeShapeType="1"/>
          </p:cNvSpPr>
          <p:nvPr/>
        </p:nvSpPr>
        <p:spPr bwMode="auto">
          <a:xfrm flipH="1">
            <a:off x="3657600" y="2590800"/>
            <a:ext cx="914400" cy="76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EC7BDCC-BAC7-49FE-A66D-7E8BCFC6E6E0}"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871FC104-83D7-42B2-95DA-0488628342B6}" type="slidenum">
              <a:rPr lang="en-US" altLang="en-US"/>
              <a:pPr/>
              <a:t>100</a:t>
            </a:fld>
            <a:endParaRPr lang="en-US" altLang="en-US"/>
          </a:p>
        </p:txBody>
      </p:sp>
      <p:pic>
        <p:nvPicPr>
          <p:cNvPr id="267268" name="Picture 4" descr="cobweb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994F677A-2670-4AE9-BCE2-CED7E7791E5B}"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65D37532-1ABE-42DB-A6EF-50A2EC3257F5}" type="slidenum">
              <a:rPr lang="en-US" altLang="en-US"/>
              <a:pPr/>
              <a:t>101</a:t>
            </a:fld>
            <a:endParaRPr lang="en-US" altLang="en-US"/>
          </a:p>
        </p:txBody>
      </p:sp>
      <p:pic>
        <p:nvPicPr>
          <p:cNvPr id="268292" name="Picture 4" descr="cobweb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8293" name="Line 5"/>
          <p:cNvSpPr>
            <a:spLocks noChangeShapeType="1"/>
          </p:cNvSpPr>
          <p:nvPr/>
        </p:nvSpPr>
        <p:spPr bwMode="auto">
          <a:xfrm flipH="1">
            <a:off x="381000" y="4800600"/>
            <a:ext cx="137160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pic>
        <p:nvPicPr>
          <p:cNvPr id="268294" name="Picture 6" descr="clusterAs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648200"/>
            <a:ext cx="32766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6CD39916-0F1A-404D-AF57-9CCCE14688E3}"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088C7163-B076-4F96-8A8D-0FB5DD962D00}" type="slidenum">
              <a:rPr lang="en-US" altLang="en-US"/>
              <a:pPr/>
              <a:t>102</a:t>
            </a:fld>
            <a:endParaRPr lang="en-US" altLang="en-US"/>
          </a:p>
        </p:txBody>
      </p:sp>
      <p:pic>
        <p:nvPicPr>
          <p:cNvPr id="269316" name="Picture 4" descr="clu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534400" cy="682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F02A7F-9CEC-41D2-83C4-20E93FEC3499}"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0AA03190-8C59-48D8-9A31-2DD4DEC06588}" type="slidenum">
              <a:rPr lang="en-US" altLang="en-US"/>
              <a:pPr/>
              <a:t>103</a:t>
            </a:fld>
            <a:endParaRPr lang="en-US" altLang="en-US"/>
          </a:p>
        </p:txBody>
      </p:sp>
      <p:sp>
        <p:nvSpPr>
          <p:cNvPr id="175106" name="Rectangle 2"/>
          <p:cNvSpPr>
            <a:spLocks noGrp="1" noChangeArrowheads="1"/>
          </p:cNvSpPr>
          <p:nvPr>
            <p:ph type="title"/>
          </p:nvPr>
        </p:nvSpPr>
        <p:spPr/>
        <p:txBody>
          <a:bodyPr/>
          <a:lstStyle/>
          <a:p>
            <a:r>
              <a:rPr lang="en-US" altLang="en-US"/>
              <a:t>Explorer: finding associations</a:t>
            </a:r>
          </a:p>
        </p:txBody>
      </p:sp>
      <p:sp>
        <p:nvSpPr>
          <p:cNvPr id="175107" name="Rectangle 3"/>
          <p:cNvSpPr>
            <a:spLocks noGrp="1" noChangeArrowheads="1"/>
          </p:cNvSpPr>
          <p:nvPr>
            <p:ph type="body" idx="1"/>
          </p:nvPr>
        </p:nvSpPr>
        <p:spPr/>
        <p:txBody>
          <a:bodyPr/>
          <a:lstStyle/>
          <a:p>
            <a:r>
              <a:rPr lang="en-US" altLang="en-US"/>
              <a:t>WEKA contains the Apriori algorithm (among others) for learning association rules</a:t>
            </a:r>
          </a:p>
          <a:p>
            <a:pPr lvl="1"/>
            <a:r>
              <a:rPr lang="en-US" altLang="en-US"/>
              <a:t>Works only with discrete data</a:t>
            </a:r>
          </a:p>
          <a:p>
            <a:r>
              <a:rPr lang="en-US" altLang="en-US"/>
              <a:t>Can identify statistical dependencies between groups of attributes:</a:t>
            </a:r>
          </a:p>
          <a:p>
            <a:pPr lvl="1"/>
            <a:r>
              <a:rPr lang="en-US" altLang="en-US"/>
              <a:t>milk, butter </a:t>
            </a:r>
            <a:r>
              <a:rPr lang="en-US" altLang="en-US">
                <a:sym typeface="Symbol" panose="05050102010706020507" pitchFamily="18" charset="2"/>
              </a:rPr>
              <a:t> bread, eggs (with confidence 0.9 and support 2000)</a:t>
            </a:r>
            <a:endParaRPr lang="en-US" altLang="en-US"/>
          </a:p>
          <a:p>
            <a:r>
              <a:rPr lang="en-US" altLang="en-US"/>
              <a:t>Apriori can compute all rules that have a given minimum support and exceed a given confidence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92C3B245-A2EC-40AF-AC6C-0E2B63E65B15}"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3166B51F-743C-4995-90D5-2722200A0BCC}" type="slidenum">
              <a:rPr lang="en-US" altLang="en-US"/>
              <a:pPr/>
              <a:t>104</a:t>
            </a:fld>
            <a:endParaRPr lang="en-US" altLang="en-US"/>
          </a:p>
        </p:txBody>
      </p:sp>
      <p:pic>
        <p:nvPicPr>
          <p:cNvPr id="273411" name="Picture 3" descr="voteP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3412" name="Line 4"/>
          <p:cNvSpPr>
            <a:spLocks noChangeShapeType="1"/>
          </p:cNvSpPr>
          <p:nvPr/>
        </p:nvSpPr>
        <p:spPr bwMode="auto">
          <a:xfrm>
            <a:off x="4953000" y="609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C119376-493A-46A3-A7C2-01DBA98A2798}"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0F23B9BE-BC13-447E-8321-D913C25A1591}" type="slidenum">
              <a:rPr lang="en-US" altLang="en-US"/>
              <a:pPr/>
              <a:t>105</a:t>
            </a:fld>
            <a:endParaRPr lang="en-US" altLang="en-US"/>
          </a:p>
        </p:txBody>
      </p:sp>
      <p:pic>
        <p:nvPicPr>
          <p:cNvPr id="370691" name="Picture 1027" descr="assoc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6130270-693C-4584-BE8B-8BFBFF37B351}"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FA407B74-101F-4AF0-BADA-109B01C72B2A}" type="slidenum">
              <a:rPr lang="en-US" altLang="en-US"/>
              <a:pPr/>
              <a:t>106</a:t>
            </a:fld>
            <a:endParaRPr lang="en-US" altLang="en-US"/>
          </a:p>
        </p:txBody>
      </p:sp>
      <p:pic>
        <p:nvPicPr>
          <p:cNvPr id="272388" name="Picture 4" descr="apriori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32AF3-0DEB-40E1-8003-803A1E276CCA}"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BD5E762F-7F36-40E9-9FC8-16F709683528}" type="slidenum">
              <a:rPr lang="en-US" altLang="en-US"/>
              <a:pPr/>
              <a:t>107</a:t>
            </a:fld>
            <a:endParaRPr lang="en-US" altLang="en-US"/>
          </a:p>
        </p:txBody>
      </p:sp>
      <p:sp>
        <p:nvSpPr>
          <p:cNvPr id="178178" name="Rectangle 2"/>
          <p:cNvSpPr>
            <a:spLocks noGrp="1" noChangeArrowheads="1"/>
          </p:cNvSpPr>
          <p:nvPr>
            <p:ph type="title"/>
          </p:nvPr>
        </p:nvSpPr>
        <p:spPr/>
        <p:txBody>
          <a:bodyPr/>
          <a:lstStyle/>
          <a:p>
            <a:r>
              <a:rPr lang="en-US" altLang="en-US"/>
              <a:t>Explorer: attribute selection</a:t>
            </a:r>
          </a:p>
        </p:txBody>
      </p:sp>
      <p:sp>
        <p:nvSpPr>
          <p:cNvPr id="178179" name="Rectangle 3"/>
          <p:cNvSpPr>
            <a:spLocks noGrp="1" noChangeArrowheads="1"/>
          </p:cNvSpPr>
          <p:nvPr>
            <p:ph type="body" idx="1"/>
          </p:nvPr>
        </p:nvSpPr>
        <p:spPr/>
        <p:txBody>
          <a:bodyPr/>
          <a:lstStyle/>
          <a:p>
            <a:r>
              <a:rPr lang="en-US" altLang="en-US"/>
              <a:t>Panel that can be used to investigate which (subsets of) attributes are the most predictive ones</a:t>
            </a:r>
          </a:p>
          <a:p>
            <a:r>
              <a:rPr lang="en-US" altLang="en-US"/>
              <a:t>Attribute selection methods contain two parts:</a:t>
            </a:r>
          </a:p>
          <a:p>
            <a:pPr lvl="1"/>
            <a:r>
              <a:rPr lang="en-US" altLang="en-US"/>
              <a:t>A search method: best-first, forward selection, random, exhaustive, genetic algorithm, ranking</a:t>
            </a:r>
            <a:endParaRPr lang="en-US" altLang="en-US" b="1"/>
          </a:p>
          <a:p>
            <a:pPr lvl="1"/>
            <a:r>
              <a:rPr lang="en-US" altLang="en-US"/>
              <a:t>An evaluation method: correlation-based, wrapper, information gain, chi-squared, …</a:t>
            </a:r>
          </a:p>
          <a:p>
            <a:r>
              <a:rPr lang="en-US" altLang="en-US"/>
              <a:t>Very flexible: WEKA allows (almost) arbitrary combinations of these two</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607CDAEA-68A3-4926-AE80-FE3DE9C6BFAF}"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9BD3B3AE-9C1C-4F1C-847E-39C00B8E9A4C}" type="slidenum">
              <a:rPr lang="en-US" altLang="en-US"/>
              <a:pPr/>
              <a:t>108</a:t>
            </a:fld>
            <a:endParaRPr lang="en-US" altLang="en-US"/>
          </a:p>
        </p:txBody>
      </p:sp>
      <p:pic>
        <p:nvPicPr>
          <p:cNvPr id="274435" name="Picture 3" descr="selec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4436" name="Line 4"/>
          <p:cNvSpPr>
            <a:spLocks noChangeShapeType="1"/>
          </p:cNvSpPr>
          <p:nvPr/>
        </p:nvSpPr>
        <p:spPr bwMode="auto">
          <a:xfrm>
            <a:off x="1371600" y="4038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833D0E6-FD65-48AD-ADF0-6B8BB3708B14}"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8514561-493A-482E-93AD-F9E510D3BA37}" type="slidenum">
              <a:rPr lang="en-US" altLang="en-US"/>
              <a:pPr/>
              <a:t>109</a:t>
            </a:fld>
            <a:endParaRPr lang="en-US" altLang="en-US"/>
          </a:p>
        </p:txBody>
      </p:sp>
      <p:pic>
        <p:nvPicPr>
          <p:cNvPr id="275459" name="Picture 3" descr="selectA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fld id="{4FFC90DD-DF70-4FDE-B858-C4DAFEA324E7}" type="datetime1">
              <a:rPr lang="en-US" altLang="en-US"/>
              <a:pPr/>
              <a:t>7/15/2015</a:t>
            </a:fld>
            <a:endParaRPr lang="en-US" altLang="en-US"/>
          </a:p>
        </p:txBody>
      </p:sp>
      <p:sp>
        <p:nvSpPr>
          <p:cNvPr id="14" name="Footer Placeholder 2"/>
          <p:cNvSpPr>
            <a:spLocks noGrp="1"/>
          </p:cNvSpPr>
          <p:nvPr>
            <p:ph type="ftr" sz="quarter" idx="11"/>
          </p:nvPr>
        </p:nvSpPr>
        <p:spPr/>
        <p:txBody>
          <a:bodyPr/>
          <a:lstStyle/>
          <a:p>
            <a:r>
              <a:rPr lang="en-US" altLang="en-US"/>
              <a:t>University of Waikato</a:t>
            </a:r>
          </a:p>
        </p:txBody>
      </p:sp>
      <p:sp>
        <p:nvSpPr>
          <p:cNvPr id="15" name="Slide Number Placeholder 3"/>
          <p:cNvSpPr>
            <a:spLocks noGrp="1"/>
          </p:cNvSpPr>
          <p:nvPr>
            <p:ph type="sldNum" sz="quarter" idx="12"/>
          </p:nvPr>
        </p:nvSpPr>
        <p:spPr/>
        <p:txBody>
          <a:bodyPr/>
          <a:lstStyle/>
          <a:p>
            <a:fld id="{277BA740-0ACE-4096-BAAC-D74A6BBE84E1}" type="slidenum">
              <a:rPr lang="en-US" altLang="en-US"/>
              <a:pPr/>
              <a:t>11</a:t>
            </a:fld>
            <a:endParaRPr lang="en-US" altLang="en-US"/>
          </a:p>
        </p:txBody>
      </p:sp>
      <p:pic>
        <p:nvPicPr>
          <p:cNvPr id="290829" name="Picture 13"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290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0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08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08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0823"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90824"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90825"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90826"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90828" name="Freeform 12"/>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90830" name="Text Box 14"/>
          <p:cNvSpPr txBox="1">
            <a:spLocks noChangeArrowheads="1"/>
          </p:cNvSpPr>
          <p:nvPr/>
        </p:nvSpPr>
        <p:spPr bwMode="auto">
          <a:xfrm>
            <a:off x="3211513" y="609600"/>
            <a:ext cx="2601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gn="ctr"/>
            <a:r>
              <a:rPr lang="en-US" altLang="en-US"/>
              <a:t>java weka.gui.GUIChooser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5D15C5B5-B718-426A-B140-B4C807F06BA7}"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3AB679AE-F926-4B8D-9680-787F645D9732}" type="slidenum">
              <a:rPr lang="en-US" altLang="en-US"/>
              <a:pPr/>
              <a:t>110</a:t>
            </a:fld>
            <a:endParaRPr lang="en-US" altLang="en-US"/>
          </a:p>
        </p:txBody>
      </p:sp>
      <p:pic>
        <p:nvPicPr>
          <p:cNvPr id="373765" name="Picture 1029" descr="selectA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3763" name="Line 1027"/>
          <p:cNvSpPr>
            <a:spLocks noChangeShapeType="1"/>
          </p:cNvSpPr>
          <p:nvPr/>
        </p:nvSpPr>
        <p:spPr bwMode="auto">
          <a:xfrm>
            <a:off x="749300" y="10668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73764" name="Line 1028"/>
          <p:cNvSpPr>
            <a:spLocks noChangeShapeType="1"/>
          </p:cNvSpPr>
          <p:nvPr/>
        </p:nvSpPr>
        <p:spPr bwMode="auto">
          <a:xfrm>
            <a:off x="685800" y="16764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7979A28-8CF0-4A90-A676-D35471715674}"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AB9A146F-ADE3-48BB-AF8F-D19197D54468}" type="slidenum">
              <a:rPr lang="en-US" altLang="en-US"/>
              <a:pPr/>
              <a:t>111</a:t>
            </a:fld>
            <a:endParaRPr lang="en-US" altLang="en-US"/>
          </a:p>
        </p:txBody>
      </p:sp>
      <p:pic>
        <p:nvPicPr>
          <p:cNvPr id="277508" name="Picture 4" descr="chooseE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A92A646-8229-46EA-B79F-4D1FDEF583BE}"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058BCC70-9A2E-4965-A9B4-5AA5B46DE746}" type="slidenum">
              <a:rPr lang="en-US" altLang="en-US"/>
              <a:pPr/>
              <a:t>112</a:t>
            </a:fld>
            <a:endParaRPr lang="en-US" altLang="en-US"/>
          </a:p>
        </p:txBody>
      </p:sp>
      <p:pic>
        <p:nvPicPr>
          <p:cNvPr id="279555" name="Picture 3" descr="choos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24D05DA-8630-4CDA-B63C-BB438BC6088F}"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5FC66E7-EA37-4F68-90B4-75754981B2DB}" type="slidenum">
              <a:rPr lang="en-US" altLang="en-US"/>
              <a:pPr/>
              <a:t>113</a:t>
            </a:fld>
            <a:endParaRPr lang="en-US" altLang="en-US"/>
          </a:p>
        </p:txBody>
      </p:sp>
      <p:pic>
        <p:nvPicPr>
          <p:cNvPr id="374787" name="Picture 1027" descr="selectA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ADEFF2-E771-4EBF-B47E-4E998C831658}"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74DE8AD3-5020-4841-AE63-6E87D668B3AE}" type="slidenum">
              <a:rPr lang="en-US" altLang="en-US"/>
              <a:pPr/>
              <a:t>114</a:t>
            </a:fld>
            <a:endParaRPr lang="en-US" altLang="en-US"/>
          </a:p>
        </p:txBody>
      </p:sp>
      <p:sp>
        <p:nvSpPr>
          <p:cNvPr id="179202" name="Rectangle 2"/>
          <p:cNvSpPr>
            <a:spLocks noGrp="1" noChangeArrowheads="1"/>
          </p:cNvSpPr>
          <p:nvPr>
            <p:ph type="title"/>
          </p:nvPr>
        </p:nvSpPr>
        <p:spPr/>
        <p:txBody>
          <a:bodyPr/>
          <a:lstStyle/>
          <a:p>
            <a:r>
              <a:rPr lang="en-US" altLang="en-US"/>
              <a:t>Explorer: data visualization</a:t>
            </a:r>
          </a:p>
        </p:txBody>
      </p:sp>
      <p:sp>
        <p:nvSpPr>
          <p:cNvPr id="179203" name="Rectangle 3"/>
          <p:cNvSpPr>
            <a:spLocks noGrp="1" noChangeArrowheads="1"/>
          </p:cNvSpPr>
          <p:nvPr>
            <p:ph type="body" idx="1"/>
          </p:nvPr>
        </p:nvSpPr>
        <p:spPr/>
        <p:txBody>
          <a:bodyPr/>
          <a:lstStyle/>
          <a:p>
            <a:r>
              <a:rPr lang="en-US" altLang="en-US"/>
              <a:t>Visualization very useful in practice: e.g. helps to determine difficulty of the learning problem</a:t>
            </a:r>
          </a:p>
          <a:p>
            <a:r>
              <a:rPr lang="en-US" altLang="en-US"/>
              <a:t>WEKA can visualize single attributes (1-d) and pairs of attributes (2-d)</a:t>
            </a:r>
          </a:p>
          <a:p>
            <a:pPr lvl="1"/>
            <a:r>
              <a:rPr lang="en-US" altLang="en-US"/>
              <a:t>To do: rotating 3-d visualizations (Xgobi-style)</a:t>
            </a:r>
          </a:p>
          <a:p>
            <a:r>
              <a:rPr lang="en-US" altLang="en-US"/>
              <a:t>Color-coded class values</a:t>
            </a:r>
          </a:p>
          <a:p>
            <a:r>
              <a:rPr lang="en-US" altLang="en-US"/>
              <a:t>“Jitter” option to deal with nominal attributes (and to detect “hidden” data points)</a:t>
            </a:r>
          </a:p>
          <a:p>
            <a:r>
              <a:rPr lang="en-US" altLang="en-US"/>
              <a:t>“Zoom-in” function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724B5AE-51D0-4DEA-BC27-723C6290013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5D8F15DE-41BE-44A1-8F5A-937DF9A910B2}" type="slidenum">
              <a:rPr lang="en-US" altLang="en-US"/>
              <a:pPr/>
              <a:t>115</a:t>
            </a:fld>
            <a:endParaRPr lang="en-US" altLang="en-US"/>
          </a:p>
        </p:txBody>
      </p:sp>
      <p:pic>
        <p:nvPicPr>
          <p:cNvPr id="281604" name="Picture 4" descr="glassP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1853DDE4-2AD9-4929-A164-7096CA896B3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5B6E9297-D2E2-4030-9E71-2CC77E792758}" type="slidenum">
              <a:rPr lang="en-US" altLang="en-US"/>
              <a:pPr/>
              <a:t>116</a:t>
            </a:fld>
            <a:endParaRPr lang="en-US" altLang="en-US"/>
          </a:p>
        </p:txBody>
      </p:sp>
      <p:pic>
        <p:nvPicPr>
          <p:cNvPr id="282630" name="Picture 6" descr="galsss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328E3233-AF08-4CC2-BEA2-5EFA9D0D8CEF}" type="datetime1">
              <a:rPr lang="en-US" altLang="en-US"/>
              <a:pPr/>
              <a:t>7/15/2015</a:t>
            </a:fld>
            <a:endParaRPr lang="en-US" altLang="en-US"/>
          </a:p>
        </p:txBody>
      </p:sp>
      <p:sp>
        <p:nvSpPr>
          <p:cNvPr id="7" name="Footer Placeholder 2"/>
          <p:cNvSpPr>
            <a:spLocks noGrp="1"/>
          </p:cNvSpPr>
          <p:nvPr>
            <p:ph type="ftr" sz="quarter" idx="11"/>
          </p:nvPr>
        </p:nvSpPr>
        <p:spPr/>
        <p:txBody>
          <a:bodyPr/>
          <a:lstStyle/>
          <a:p>
            <a:r>
              <a:rPr lang="en-US" altLang="en-US"/>
              <a:t>University of Waikato</a:t>
            </a:r>
          </a:p>
        </p:txBody>
      </p:sp>
      <p:sp>
        <p:nvSpPr>
          <p:cNvPr id="8" name="Slide Number Placeholder 3"/>
          <p:cNvSpPr>
            <a:spLocks noGrp="1"/>
          </p:cNvSpPr>
          <p:nvPr>
            <p:ph type="sldNum" sz="quarter" idx="12"/>
          </p:nvPr>
        </p:nvSpPr>
        <p:spPr/>
        <p:txBody>
          <a:bodyPr/>
          <a:lstStyle/>
          <a:p>
            <a:fld id="{46E9523E-83F3-437F-B97C-A11F1CA80B44}" type="slidenum">
              <a:rPr lang="en-US" altLang="en-US"/>
              <a:pPr/>
              <a:t>117</a:t>
            </a:fld>
            <a:endParaRPr lang="en-US" altLang="en-US"/>
          </a:p>
        </p:txBody>
      </p:sp>
      <p:pic>
        <p:nvPicPr>
          <p:cNvPr id="375814" name="Picture 1030" descr="galsss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5811" name="Line 1027"/>
          <p:cNvSpPr>
            <a:spLocks noChangeShapeType="1"/>
          </p:cNvSpPr>
          <p:nvPr/>
        </p:nvSpPr>
        <p:spPr bwMode="auto">
          <a:xfrm>
            <a:off x="1676400" y="43434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75812" name="Line 1028"/>
          <p:cNvSpPr>
            <a:spLocks noChangeShapeType="1"/>
          </p:cNvSpPr>
          <p:nvPr/>
        </p:nvSpPr>
        <p:spPr bwMode="auto">
          <a:xfrm flipV="1">
            <a:off x="2362200" y="2971800"/>
            <a:ext cx="1752600" cy="8382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75813" name="Line 1029"/>
          <p:cNvSpPr>
            <a:spLocks noChangeShapeType="1"/>
          </p:cNvSpPr>
          <p:nvPr/>
        </p:nvSpPr>
        <p:spPr bwMode="auto">
          <a:xfrm flipH="1">
            <a:off x="7924800" y="1295400"/>
            <a:ext cx="9906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2AF83A3-EB5D-47CE-B70F-A39AD643B37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A6EEE08D-E1DC-4FF5-9C50-79B67B3672DE}" type="slidenum">
              <a:rPr lang="en-US" altLang="en-US"/>
              <a:pPr/>
              <a:t>118</a:t>
            </a:fld>
            <a:endParaRPr lang="en-US" altLang="en-US"/>
          </a:p>
        </p:txBody>
      </p:sp>
      <p:pic>
        <p:nvPicPr>
          <p:cNvPr id="283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1DE8502E-AAB5-46CE-AD44-DCFD2115D8A6}"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FBC5A7B1-B663-492C-B3C2-F2F18E4F3A12}" type="slidenum">
              <a:rPr lang="en-US" altLang="en-US"/>
              <a:pPr/>
              <a:t>119</a:t>
            </a:fld>
            <a:endParaRPr lang="en-US" altLang="en-US"/>
          </a:p>
        </p:txBody>
      </p:sp>
      <p:pic>
        <p:nvPicPr>
          <p:cNvPr id="376836" name="Picture 1028" descr="ca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6835" name="Line 1027"/>
          <p:cNvSpPr>
            <a:spLocks noChangeShapeType="1"/>
          </p:cNvSpPr>
          <p:nvPr/>
        </p:nvSpPr>
        <p:spPr bwMode="auto">
          <a:xfrm>
            <a:off x="5257800" y="3886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fld id="{741D2610-316A-4FC9-A6C6-EF3337B0EAD2}" type="datetime1">
              <a:rPr lang="en-US" altLang="en-US"/>
              <a:pPr/>
              <a:t>7/15/2015</a:t>
            </a:fld>
            <a:endParaRPr lang="en-US" altLang="en-US"/>
          </a:p>
        </p:txBody>
      </p:sp>
      <p:sp>
        <p:nvSpPr>
          <p:cNvPr id="15" name="Footer Placeholder 2"/>
          <p:cNvSpPr>
            <a:spLocks noGrp="1"/>
          </p:cNvSpPr>
          <p:nvPr>
            <p:ph type="ftr" sz="quarter" idx="11"/>
          </p:nvPr>
        </p:nvSpPr>
        <p:spPr/>
        <p:txBody>
          <a:bodyPr/>
          <a:lstStyle/>
          <a:p>
            <a:r>
              <a:rPr lang="en-US" altLang="en-US"/>
              <a:t>University of Waikato</a:t>
            </a:r>
          </a:p>
        </p:txBody>
      </p:sp>
      <p:sp>
        <p:nvSpPr>
          <p:cNvPr id="16" name="Slide Number Placeholder 3"/>
          <p:cNvSpPr>
            <a:spLocks noGrp="1"/>
          </p:cNvSpPr>
          <p:nvPr>
            <p:ph type="sldNum" sz="quarter" idx="12"/>
          </p:nvPr>
        </p:nvSpPr>
        <p:spPr/>
        <p:txBody>
          <a:bodyPr/>
          <a:lstStyle/>
          <a:p>
            <a:fld id="{D5F3A197-9ACA-4F4E-B120-DE56232CB1BD}" type="slidenum">
              <a:rPr lang="en-US" altLang="en-US"/>
              <a:pPr/>
              <a:t>12</a:t>
            </a:fld>
            <a:endParaRPr lang="en-US" altLang="en-US"/>
          </a:p>
        </p:txBody>
      </p:sp>
      <p:pic>
        <p:nvPicPr>
          <p:cNvPr id="309263" name="Picture 15"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309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255"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9256"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9257"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9258"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9259" name="Freeform 11"/>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9261" name="Line 13"/>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9262" name="Line 14"/>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56A6EBF-9A56-44BF-A67B-C4D8C16CC077}"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E9DBD2D-6239-40B4-92AE-AF48D80A061F}" type="slidenum">
              <a:rPr lang="en-US" altLang="en-US"/>
              <a:pPr/>
              <a:t>120</a:t>
            </a:fld>
            <a:endParaRPr lang="en-US" altLang="en-US"/>
          </a:p>
        </p:txBody>
      </p:sp>
      <p:pic>
        <p:nvPicPr>
          <p:cNvPr id="284677" name="Picture 5" descr="ca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C4C6232E-2652-40FD-994A-31816363DF7A}"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6C13A9F7-BB77-4ADD-9184-6A34FA76EF12}" type="slidenum">
              <a:rPr lang="en-US" altLang="en-US"/>
              <a:pPr/>
              <a:t>121</a:t>
            </a:fld>
            <a:endParaRPr lang="en-US" altLang="en-US"/>
          </a:p>
        </p:txBody>
      </p:sp>
      <p:pic>
        <p:nvPicPr>
          <p:cNvPr id="285701" name="Picture 5" descr="ca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5702" name="Line 6"/>
          <p:cNvSpPr>
            <a:spLocks noChangeShapeType="1"/>
          </p:cNvSpPr>
          <p:nvPr/>
        </p:nvSpPr>
        <p:spPr bwMode="auto">
          <a:xfrm>
            <a:off x="6248400" y="838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85703" name="Line 7"/>
          <p:cNvSpPr>
            <a:spLocks noChangeShapeType="1"/>
          </p:cNvSpPr>
          <p:nvPr/>
        </p:nvSpPr>
        <p:spPr bwMode="auto">
          <a:xfrm>
            <a:off x="914400" y="1371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7782449-D482-4AD3-88E1-C1F11372F3A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E8FD29A8-BCEA-4F5E-8C01-4DAB10B98B24}" type="slidenum">
              <a:rPr lang="en-US" altLang="en-US"/>
              <a:pPr/>
              <a:t>122</a:t>
            </a:fld>
            <a:endParaRPr lang="en-US" altLang="en-US"/>
          </a:p>
        </p:txBody>
      </p:sp>
      <p:pic>
        <p:nvPicPr>
          <p:cNvPr id="286723" name="Picture 3" descr="caA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E1CA7909-5779-4200-9C91-DE2678D0A7A3}" type="datetime1">
              <a:rPr lang="en-US" altLang="en-US"/>
              <a:pPr/>
              <a:t>7/15/2015</a:t>
            </a:fld>
            <a:endParaRPr lang="en-US" altLang="en-US"/>
          </a:p>
        </p:txBody>
      </p:sp>
      <p:sp>
        <p:nvSpPr>
          <p:cNvPr id="16" name="Footer Placeholder 2"/>
          <p:cNvSpPr>
            <a:spLocks noGrp="1"/>
          </p:cNvSpPr>
          <p:nvPr>
            <p:ph type="ftr" sz="quarter" idx="11"/>
          </p:nvPr>
        </p:nvSpPr>
        <p:spPr/>
        <p:txBody>
          <a:bodyPr/>
          <a:lstStyle/>
          <a:p>
            <a:r>
              <a:rPr lang="en-US" altLang="en-US"/>
              <a:t>University of Waikato</a:t>
            </a:r>
          </a:p>
        </p:txBody>
      </p:sp>
      <p:sp>
        <p:nvSpPr>
          <p:cNvPr id="17" name="Slide Number Placeholder 3"/>
          <p:cNvSpPr>
            <a:spLocks noGrp="1"/>
          </p:cNvSpPr>
          <p:nvPr>
            <p:ph type="sldNum" sz="quarter" idx="12"/>
          </p:nvPr>
        </p:nvSpPr>
        <p:spPr/>
        <p:txBody>
          <a:bodyPr/>
          <a:lstStyle/>
          <a:p>
            <a:fld id="{2ED0BB11-B252-4D67-8077-98FEC3C705D9}" type="slidenum">
              <a:rPr lang="en-US" altLang="en-US"/>
              <a:pPr/>
              <a:t>123</a:t>
            </a:fld>
            <a:endParaRPr lang="en-US" altLang="en-US"/>
          </a:p>
        </p:txBody>
      </p:sp>
      <p:pic>
        <p:nvPicPr>
          <p:cNvPr id="311311" name="Picture 15"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311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13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13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13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1303"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04"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05"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06"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07" name="Freeform 11"/>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08" name="Line 12"/>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09" name="Line 13"/>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1310" name="Rectangle 14"/>
          <p:cNvSpPr>
            <a:spLocks noChangeArrowheads="1"/>
          </p:cNvSpPr>
          <p:nvPr/>
        </p:nvSpPr>
        <p:spPr bwMode="auto">
          <a:xfrm>
            <a:off x="6324600" y="1219200"/>
            <a:ext cx="2514600" cy="1905000"/>
          </a:xfrm>
          <a:prstGeom prst="rect">
            <a:avLst/>
          </a:prstGeom>
          <a:noFill/>
          <a:ln w="762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half" idx="10"/>
          </p:nvPr>
        </p:nvSpPr>
        <p:spPr/>
        <p:txBody>
          <a:bodyPr/>
          <a:lstStyle/>
          <a:p>
            <a:fld id="{015F4955-A0B5-4B0C-B4D4-626E1ED70486}" type="datetime1">
              <a:rPr lang="en-US" altLang="en-US"/>
              <a:pPr/>
              <a:t>7/15/2015</a:t>
            </a:fld>
            <a:endParaRPr lang="en-US" altLang="en-US"/>
          </a:p>
        </p:txBody>
      </p:sp>
      <p:sp>
        <p:nvSpPr>
          <p:cNvPr id="18" name="Footer Placeholder 2"/>
          <p:cNvSpPr>
            <a:spLocks noGrp="1"/>
          </p:cNvSpPr>
          <p:nvPr>
            <p:ph type="ftr" sz="quarter" idx="11"/>
          </p:nvPr>
        </p:nvSpPr>
        <p:spPr/>
        <p:txBody>
          <a:bodyPr/>
          <a:lstStyle/>
          <a:p>
            <a:r>
              <a:rPr lang="en-US" altLang="en-US"/>
              <a:t>University of Waikato</a:t>
            </a:r>
          </a:p>
        </p:txBody>
      </p:sp>
      <p:sp>
        <p:nvSpPr>
          <p:cNvPr id="19" name="Slide Number Placeholder 3"/>
          <p:cNvSpPr>
            <a:spLocks noGrp="1"/>
          </p:cNvSpPr>
          <p:nvPr>
            <p:ph type="sldNum" sz="quarter" idx="12"/>
          </p:nvPr>
        </p:nvSpPr>
        <p:spPr/>
        <p:txBody>
          <a:bodyPr/>
          <a:lstStyle/>
          <a:p>
            <a:fld id="{30C51DF7-47EB-441D-8DBD-B2D62385C592}" type="slidenum">
              <a:rPr lang="en-US" altLang="en-US"/>
              <a:pPr/>
              <a:t>124</a:t>
            </a:fld>
            <a:endParaRPr lang="en-US" altLang="en-US"/>
          </a:p>
        </p:txBody>
      </p:sp>
      <p:pic>
        <p:nvPicPr>
          <p:cNvPr id="312339" name="Picture 19"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312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3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3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3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2327"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28"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29"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0"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1" name="Freeform 11"/>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2" name="Line 12"/>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3" name="Line 13"/>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5" name="Rectangle 15"/>
          <p:cNvSpPr>
            <a:spLocks noChangeArrowheads="1"/>
          </p:cNvSpPr>
          <p:nvPr/>
        </p:nvSpPr>
        <p:spPr bwMode="auto">
          <a:xfrm>
            <a:off x="304800" y="4038600"/>
            <a:ext cx="2514600" cy="1905000"/>
          </a:xfrm>
          <a:prstGeom prst="rect">
            <a:avLst/>
          </a:prstGeom>
          <a:noFill/>
          <a:ln w="762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7" name="Line 17"/>
          <p:cNvSpPr>
            <a:spLocks noChangeShapeType="1"/>
          </p:cNvSpPr>
          <p:nvPr/>
        </p:nvSpPr>
        <p:spPr bwMode="auto">
          <a:xfrm>
            <a:off x="6629400" y="21336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2338" name="Line 18"/>
          <p:cNvSpPr>
            <a:spLocks noChangeShapeType="1"/>
          </p:cNvSpPr>
          <p:nvPr/>
        </p:nvSpPr>
        <p:spPr bwMode="auto">
          <a:xfrm flipH="1">
            <a:off x="7543800" y="6858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933B08-C301-4AD9-9A68-F46F5D4FC9E6}"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A84F82A4-5175-4AD2-A8B1-27418A97FFB7}" type="slidenum">
              <a:rPr lang="en-US" altLang="en-US"/>
              <a:pPr/>
              <a:t>125</a:t>
            </a:fld>
            <a:endParaRPr lang="en-US" altLang="en-US"/>
          </a:p>
        </p:txBody>
      </p:sp>
      <p:sp>
        <p:nvSpPr>
          <p:cNvPr id="180226" name="Rectangle 2"/>
          <p:cNvSpPr>
            <a:spLocks noGrp="1" noChangeArrowheads="1"/>
          </p:cNvSpPr>
          <p:nvPr>
            <p:ph type="title"/>
          </p:nvPr>
        </p:nvSpPr>
        <p:spPr/>
        <p:txBody>
          <a:bodyPr/>
          <a:lstStyle/>
          <a:p>
            <a:r>
              <a:rPr lang="en-US" altLang="en-US"/>
              <a:t>Performing experiments</a:t>
            </a:r>
          </a:p>
        </p:txBody>
      </p:sp>
      <p:sp>
        <p:nvSpPr>
          <p:cNvPr id="180227" name="Rectangle 3"/>
          <p:cNvSpPr>
            <a:spLocks noGrp="1" noChangeArrowheads="1"/>
          </p:cNvSpPr>
          <p:nvPr>
            <p:ph type="body" idx="1"/>
          </p:nvPr>
        </p:nvSpPr>
        <p:spPr/>
        <p:txBody>
          <a:bodyPr/>
          <a:lstStyle/>
          <a:p>
            <a:r>
              <a:rPr lang="en-US" altLang="en-US"/>
              <a:t>Experimenter makes it easy to compare the performance of different learning schemes</a:t>
            </a:r>
          </a:p>
          <a:p>
            <a:r>
              <a:rPr lang="en-US" altLang="en-US"/>
              <a:t>For classification and regression problems</a:t>
            </a:r>
          </a:p>
          <a:p>
            <a:r>
              <a:rPr lang="en-US" altLang="en-US"/>
              <a:t>Results can be written into file or database</a:t>
            </a:r>
          </a:p>
          <a:p>
            <a:r>
              <a:rPr lang="en-US" altLang="en-US"/>
              <a:t>Evaluation options: cross-validation, learning curve, hold-out</a:t>
            </a:r>
          </a:p>
          <a:p>
            <a:r>
              <a:rPr lang="en-US" altLang="en-US"/>
              <a:t>Can also iterate over different parameter settings</a:t>
            </a:r>
          </a:p>
          <a:p>
            <a:r>
              <a:rPr lang="en-US" altLang="en-US"/>
              <a:t>Significance-testing built in!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B75B31B7-4E4E-446F-B3EB-8DA3A03FA125}"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CFA3D385-9830-4651-9AF8-D9AC2FCDDB8B}" type="slidenum">
              <a:rPr lang="en-US" altLang="en-US"/>
              <a:pPr/>
              <a:t>126</a:t>
            </a:fld>
            <a:endParaRPr lang="en-US" altLang="en-US"/>
          </a:p>
        </p:txBody>
      </p:sp>
      <p:pic>
        <p:nvPicPr>
          <p:cNvPr id="287747" name="Picture 3" descr="ex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7748" name="Line 4"/>
          <p:cNvSpPr>
            <a:spLocks noChangeShapeType="1"/>
          </p:cNvSpPr>
          <p:nvPr/>
        </p:nvSpPr>
        <p:spPr bwMode="auto">
          <a:xfrm>
            <a:off x="6858000" y="1219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57EC7267-B8D8-4B8E-BAF6-D234B98D6BAD}"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020B34F8-ADDC-4C85-94C2-854AAAF8B300}" type="slidenum">
              <a:rPr lang="en-US" altLang="en-US"/>
              <a:pPr/>
              <a:t>127</a:t>
            </a:fld>
            <a:endParaRPr lang="en-US" altLang="en-US"/>
          </a:p>
        </p:txBody>
      </p:sp>
      <p:pic>
        <p:nvPicPr>
          <p:cNvPr id="288773" name="Picture 5" descr="exp2set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8772" name="Line 4"/>
          <p:cNvSpPr>
            <a:spLocks noChangeShapeType="1"/>
          </p:cNvSpPr>
          <p:nvPr/>
        </p:nvSpPr>
        <p:spPr bwMode="auto">
          <a:xfrm>
            <a:off x="4648200" y="457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C1197BC2-8F9A-4422-9E1D-14964E3F8021}"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9EBC5923-C893-4245-BFB2-2B937C77BFC6}" type="slidenum">
              <a:rPr lang="en-US" altLang="en-US"/>
              <a:pPr/>
              <a:t>128</a:t>
            </a:fld>
            <a:endParaRPr lang="en-US" altLang="en-US"/>
          </a:p>
        </p:txBody>
      </p:sp>
      <p:pic>
        <p:nvPicPr>
          <p:cNvPr id="307203" name="Picture 1027" descr="ru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04" name="Line 1028"/>
          <p:cNvSpPr>
            <a:spLocks noChangeShapeType="1"/>
          </p:cNvSpPr>
          <p:nvPr/>
        </p:nvSpPr>
        <p:spPr bwMode="auto">
          <a:xfrm>
            <a:off x="3048000" y="9144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75FD4499-4B62-4003-839F-569A46EFE2A1}"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2CC53928-E984-4DF3-9136-CB5536559B65}" type="slidenum">
              <a:rPr lang="en-US" altLang="en-US"/>
              <a:pPr/>
              <a:t>129</a:t>
            </a:fld>
            <a:endParaRPr lang="en-US" altLang="en-US"/>
          </a:p>
        </p:txBody>
      </p:sp>
      <p:pic>
        <p:nvPicPr>
          <p:cNvPr id="306179" name="Picture 1027" descr="run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6180" name="Line 1028"/>
          <p:cNvSpPr>
            <a:spLocks noChangeShapeType="1"/>
          </p:cNvSpPr>
          <p:nvPr/>
        </p:nvSpPr>
        <p:spPr bwMode="auto">
          <a:xfrm>
            <a:off x="5486400" y="457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B09FDDBC-7F8B-4E8A-82A3-640DC98DD385}" type="datetime1">
              <a:rPr lang="en-US" altLang="en-US"/>
              <a:pPr/>
              <a:t>7/15/2015</a:t>
            </a:fld>
            <a:endParaRPr lang="en-US" altLang="en-US"/>
          </a:p>
        </p:txBody>
      </p:sp>
      <p:sp>
        <p:nvSpPr>
          <p:cNvPr id="16" name="Footer Placeholder 2"/>
          <p:cNvSpPr>
            <a:spLocks noGrp="1"/>
          </p:cNvSpPr>
          <p:nvPr>
            <p:ph type="ftr" sz="quarter" idx="11"/>
          </p:nvPr>
        </p:nvSpPr>
        <p:spPr/>
        <p:txBody>
          <a:bodyPr/>
          <a:lstStyle/>
          <a:p>
            <a:r>
              <a:rPr lang="en-US" altLang="en-US"/>
              <a:t>University of Waikato</a:t>
            </a:r>
          </a:p>
        </p:txBody>
      </p:sp>
      <p:sp>
        <p:nvSpPr>
          <p:cNvPr id="17" name="Slide Number Placeholder 3"/>
          <p:cNvSpPr>
            <a:spLocks noGrp="1"/>
          </p:cNvSpPr>
          <p:nvPr>
            <p:ph type="sldNum" sz="quarter" idx="12"/>
          </p:nvPr>
        </p:nvSpPr>
        <p:spPr/>
        <p:txBody>
          <a:bodyPr/>
          <a:lstStyle/>
          <a:p>
            <a:fld id="{373BF390-EAEB-488C-BB7A-D9CC94A7A32A}" type="slidenum">
              <a:rPr lang="en-US" altLang="en-US"/>
              <a:pPr/>
              <a:t>13</a:t>
            </a:fld>
            <a:endParaRPr lang="en-US" altLang="en-US"/>
          </a:p>
        </p:txBody>
      </p:sp>
      <p:pic>
        <p:nvPicPr>
          <p:cNvPr id="310288" name="Picture 16"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310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02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02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02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0279"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0"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1"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2"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3" name="Freeform 11"/>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4" name="Line 12"/>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5" name="Line 13"/>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0286" name="Rectangle 14"/>
          <p:cNvSpPr>
            <a:spLocks noChangeArrowheads="1"/>
          </p:cNvSpPr>
          <p:nvPr/>
        </p:nvSpPr>
        <p:spPr bwMode="auto">
          <a:xfrm>
            <a:off x="6324600" y="1219200"/>
            <a:ext cx="2514600" cy="1905000"/>
          </a:xfrm>
          <a:prstGeom prst="rect">
            <a:avLst/>
          </a:prstGeom>
          <a:noFill/>
          <a:ln w="762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CFC591EB-1734-4617-929C-985BB80F432D}"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43427B4B-296F-4F11-A1AD-1D83FBE35B38}" type="slidenum">
              <a:rPr lang="en-US" altLang="en-US"/>
              <a:pPr/>
              <a:t>130</a:t>
            </a:fld>
            <a:endParaRPr lang="en-US" altLang="en-US"/>
          </a:p>
        </p:txBody>
      </p:sp>
      <p:pic>
        <p:nvPicPr>
          <p:cNvPr id="289796" name="Picture 4" descr="analy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9797" name="Line 5"/>
          <p:cNvSpPr>
            <a:spLocks noChangeShapeType="1"/>
          </p:cNvSpPr>
          <p:nvPr/>
        </p:nvSpPr>
        <p:spPr bwMode="auto">
          <a:xfrm flipH="1">
            <a:off x="7467600" y="1143000"/>
            <a:ext cx="1066800" cy="12954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89798" name="Line 6"/>
          <p:cNvSpPr>
            <a:spLocks noChangeShapeType="1"/>
          </p:cNvSpPr>
          <p:nvPr/>
        </p:nvSpPr>
        <p:spPr bwMode="auto">
          <a:xfrm flipV="1">
            <a:off x="1447800" y="5410200"/>
            <a:ext cx="1219200" cy="8382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26AE7EE-28EA-4EAE-9082-EA7ADE3A017E}"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B9BB883-04C4-459B-9422-BC3C2A1C708F}" type="slidenum">
              <a:rPr lang="en-US" altLang="en-US"/>
              <a:pPr/>
              <a:t>131</a:t>
            </a:fld>
            <a:endParaRPr lang="en-US" altLang="en-US"/>
          </a:p>
        </p:txBody>
      </p:sp>
      <p:pic>
        <p:nvPicPr>
          <p:cNvPr id="308227" name="Picture 1027" descr="analy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C1F53FD8-6E7C-44A3-811C-B7A8793A6E67}"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1D0FF47E-2232-4478-BBFD-2254758D1418}" type="slidenum">
              <a:rPr lang="en-US" altLang="en-US"/>
              <a:pPr/>
              <a:t>132</a:t>
            </a:fld>
            <a:endParaRPr lang="en-US" altLang="en-US"/>
          </a:p>
        </p:txBody>
      </p:sp>
      <p:pic>
        <p:nvPicPr>
          <p:cNvPr id="579586" name="Picture 2" descr="latexO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extLst>
            <a:ext uri="{909E8E84-426E-40DD-AFC4-6F175D3DCCD1}">
              <a14:hiddenFill xmlns:a14="http://schemas.microsoft.com/office/drawing/2010/main">
                <a:solidFill>
                  <a:srgbClr val="FFFFFF"/>
                </a:solidFill>
              </a14:hiddenFill>
            </a:ext>
          </a:extLst>
        </p:spPr>
      </p:pic>
      <p:sp>
        <p:nvSpPr>
          <p:cNvPr id="579587" name="Line 3"/>
          <p:cNvSpPr>
            <a:spLocks noChangeShapeType="1"/>
          </p:cNvSpPr>
          <p:nvPr/>
        </p:nvSpPr>
        <p:spPr bwMode="auto">
          <a:xfrm>
            <a:off x="3276600" y="5791200"/>
            <a:ext cx="1752600" cy="762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73684DD-272B-4C64-9503-E6E3909BC12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9CD7AF35-1576-4966-BAF4-F3805614F2F6}" type="slidenum">
              <a:rPr lang="en-US" altLang="en-US"/>
              <a:pPr/>
              <a:t>133</a:t>
            </a:fld>
            <a:endParaRPr lang="en-US" altLang="en-US"/>
          </a:p>
        </p:txBody>
      </p:sp>
      <p:pic>
        <p:nvPicPr>
          <p:cNvPr id="580610" name="Picture 2" descr="latex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half" idx="10"/>
          </p:nvPr>
        </p:nvSpPr>
        <p:spPr/>
        <p:txBody>
          <a:bodyPr/>
          <a:lstStyle/>
          <a:p>
            <a:fld id="{CB4F9105-1936-4274-AA9B-CE255B1F1C84}" type="datetime1">
              <a:rPr lang="en-US" altLang="en-US"/>
              <a:pPr/>
              <a:t>7/15/2015</a:t>
            </a:fld>
            <a:endParaRPr lang="en-US" altLang="en-US"/>
          </a:p>
        </p:txBody>
      </p:sp>
      <p:sp>
        <p:nvSpPr>
          <p:cNvPr id="18" name="Footer Placeholder 2"/>
          <p:cNvSpPr>
            <a:spLocks noGrp="1"/>
          </p:cNvSpPr>
          <p:nvPr>
            <p:ph type="ftr" sz="quarter" idx="11"/>
          </p:nvPr>
        </p:nvSpPr>
        <p:spPr/>
        <p:txBody>
          <a:bodyPr/>
          <a:lstStyle/>
          <a:p>
            <a:r>
              <a:rPr lang="en-US" altLang="en-US"/>
              <a:t>University of Waikato</a:t>
            </a:r>
          </a:p>
        </p:txBody>
      </p:sp>
      <p:sp>
        <p:nvSpPr>
          <p:cNvPr id="19" name="Slide Number Placeholder 3"/>
          <p:cNvSpPr>
            <a:spLocks noGrp="1"/>
          </p:cNvSpPr>
          <p:nvPr>
            <p:ph type="sldNum" sz="quarter" idx="12"/>
          </p:nvPr>
        </p:nvSpPr>
        <p:spPr/>
        <p:txBody>
          <a:bodyPr/>
          <a:lstStyle/>
          <a:p>
            <a:fld id="{47B8692A-FB57-4FB5-941B-66A012A9AD4F}" type="slidenum">
              <a:rPr lang="en-US" altLang="en-US"/>
              <a:pPr/>
              <a:t>134</a:t>
            </a:fld>
            <a:endParaRPr lang="en-US" altLang="en-US"/>
          </a:p>
        </p:txBody>
      </p:sp>
      <p:pic>
        <p:nvPicPr>
          <p:cNvPr id="314385" name="Picture 1041"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314371"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4372"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4373" name="Picture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4374" name="Picture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4375" name="Line 1031"/>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76" name="Line 1032"/>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77" name="Freeform 1033"/>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78" name="Freeform 1034"/>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79" name="Freeform 1035"/>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80" name="Line 1036"/>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81" name="Line 1037"/>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82" name="Rectangle 1038"/>
          <p:cNvSpPr>
            <a:spLocks noChangeArrowheads="1"/>
          </p:cNvSpPr>
          <p:nvPr/>
        </p:nvSpPr>
        <p:spPr bwMode="auto">
          <a:xfrm>
            <a:off x="304800" y="4038600"/>
            <a:ext cx="2514600" cy="1905000"/>
          </a:xfrm>
          <a:prstGeom prst="rect">
            <a:avLst/>
          </a:prstGeom>
          <a:noFill/>
          <a:ln w="762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83" name="Line 1039"/>
          <p:cNvSpPr>
            <a:spLocks noChangeShapeType="1"/>
          </p:cNvSpPr>
          <p:nvPr/>
        </p:nvSpPr>
        <p:spPr bwMode="auto">
          <a:xfrm>
            <a:off x="6629400" y="21336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4384" name="Line 1040"/>
          <p:cNvSpPr>
            <a:spLocks noChangeShapeType="1"/>
          </p:cNvSpPr>
          <p:nvPr/>
        </p:nvSpPr>
        <p:spPr bwMode="auto">
          <a:xfrm flipH="1">
            <a:off x="7543800" y="6858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fld id="{5261C111-707E-4DCC-AFC6-8F19F2083CE9}" type="datetime1">
              <a:rPr lang="en-US" altLang="en-US"/>
              <a:pPr/>
              <a:t>7/15/2015</a:t>
            </a:fld>
            <a:endParaRPr lang="en-US" altLang="en-US"/>
          </a:p>
        </p:txBody>
      </p:sp>
      <p:sp>
        <p:nvSpPr>
          <p:cNvPr id="20" name="Footer Placeholder 2"/>
          <p:cNvSpPr>
            <a:spLocks noGrp="1"/>
          </p:cNvSpPr>
          <p:nvPr>
            <p:ph type="ftr" sz="quarter" idx="11"/>
          </p:nvPr>
        </p:nvSpPr>
        <p:spPr/>
        <p:txBody>
          <a:bodyPr/>
          <a:lstStyle/>
          <a:p>
            <a:r>
              <a:rPr lang="en-US" altLang="en-US"/>
              <a:t>University of Waikato</a:t>
            </a:r>
          </a:p>
        </p:txBody>
      </p:sp>
      <p:sp>
        <p:nvSpPr>
          <p:cNvPr id="21" name="Slide Number Placeholder 3"/>
          <p:cNvSpPr>
            <a:spLocks noGrp="1"/>
          </p:cNvSpPr>
          <p:nvPr>
            <p:ph type="sldNum" sz="quarter" idx="12"/>
          </p:nvPr>
        </p:nvSpPr>
        <p:spPr/>
        <p:txBody>
          <a:bodyPr/>
          <a:lstStyle/>
          <a:p>
            <a:fld id="{5903AC94-EA40-4FDA-BF11-6636BA396C8B}" type="slidenum">
              <a:rPr lang="en-US" altLang="en-US"/>
              <a:pPr/>
              <a:t>135</a:t>
            </a:fld>
            <a:endParaRPr lang="en-US" altLang="en-US"/>
          </a:p>
        </p:txBody>
      </p:sp>
      <p:pic>
        <p:nvPicPr>
          <p:cNvPr id="313364" name="Picture 1044" descr="guiChoo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pic>
        <p:nvPicPr>
          <p:cNvPr id="313347"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3348"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3349" name="Picture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3350" name="Picture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3351" name="Line 1031"/>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2" name="Line 1032"/>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3" name="Freeform 1033"/>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4" name="Freeform 1034"/>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5" name="Freeform 1035"/>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6" name="Line 1036"/>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7" name="Line 1037"/>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8" name="Rectangle 1038"/>
          <p:cNvSpPr>
            <a:spLocks noChangeArrowheads="1"/>
          </p:cNvSpPr>
          <p:nvPr/>
        </p:nvSpPr>
        <p:spPr bwMode="auto">
          <a:xfrm>
            <a:off x="6324600" y="4038600"/>
            <a:ext cx="2514600" cy="1905000"/>
          </a:xfrm>
          <a:prstGeom prst="rect">
            <a:avLst/>
          </a:prstGeom>
          <a:noFill/>
          <a:ln w="762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59" name="Line 1039"/>
          <p:cNvSpPr>
            <a:spLocks noChangeShapeType="1"/>
          </p:cNvSpPr>
          <p:nvPr/>
        </p:nvSpPr>
        <p:spPr bwMode="auto">
          <a:xfrm>
            <a:off x="6629400" y="21336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60" name="Line 1040"/>
          <p:cNvSpPr>
            <a:spLocks noChangeShapeType="1"/>
          </p:cNvSpPr>
          <p:nvPr/>
        </p:nvSpPr>
        <p:spPr bwMode="auto">
          <a:xfrm flipH="1">
            <a:off x="7543800" y="6858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62" name="Line 1042"/>
          <p:cNvSpPr>
            <a:spLocks noChangeShapeType="1"/>
          </p:cNvSpPr>
          <p:nvPr/>
        </p:nvSpPr>
        <p:spPr bwMode="auto">
          <a:xfrm>
            <a:off x="533400" y="50292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3363" name="Line 1043"/>
          <p:cNvSpPr>
            <a:spLocks noChangeShapeType="1"/>
          </p:cNvSpPr>
          <p:nvPr/>
        </p:nvSpPr>
        <p:spPr bwMode="auto">
          <a:xfrm flipH="1">
            <a:off x="1447800" y="35814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FAC5F2-0947-43BB-82F2-FB48F8225B3B}"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D14B2C6B-302E-4075-A43A-3913515E28B1}" type="slidenum">
              <a:rPr lang="en-US" altLang="en-US"/>
              <a:pPr/>
              <a:t>136</a:t>
            </a:fld>
            <a:endParaRPr lang="en-US" altLang="en-US"/>
          </a:p>
        </p:txBody>
      </p:sp>
      <p:sp>
        <p:nvSpPr>
          <p:cNvPr id="304130" name="Rectangle 2"/>
          <p:cNvSpPr>
            <a:spLocks noGrp="1" noChangeArrowheads="1"/>
          </p:cNvSpPr>
          <p:nvPr>
            <p:ph type="title"/>
          </p:nvPr>
        </p:nvSpPr>
        <p:spPr/>
        <p:txBody>
          <a:bodyPr/>
          <a:lstStyle/>
          <a:p>
            <a:r>
              <a:rPr lang="en-US" altLang="en-US"/>
              <a:t>The Knowledge Flow GUI</a:t>
            </a:r>
          </a:p>
        </p:txBody>
      </p:sp>
      <p:sp>
        <p:nvSpPr>
          <p:cNvPr id="304131" name="Rectangle 3"/>
          <p:cNvSpPr>
            <a:spLocks noGrp="1" noChangeArrowheads="1"/>
          </p:cNvSpPr>
          <p:nvPr>
            <p:ph type="body" idx="1"/>
          </p:nvPr>
        </p:nvSpPr>
        <p:spPr/>
        <p:txBody>
          <a:bodyPr/>
          <a:lstStyle/>
          <a:p>
            <a:pPr algn="ctr">
              <a:lnSpc>
                <a:spcPct val="90000"/>
              </a:lnSpc>
              <a:buFont typeface="Wingdings" panose="05000000000000000000" pitchFamily="2" charset="2"/>
              <a:buNone/>
            </a:pPr>
            <a:endParaRPr lang="en-US" altLang="en-US"/>
          </a:p>
          <a:p>
            <a:pPr>
              <a:lnSpc>
                <a:spcPct val="90000"/>
              </a:lnSpc>
            </a:pPr>
            <a:r>
              <a:rPr lang="en-US" altLang="en-US"/>
              <a:t>Java-Beans-based interface for setting up and running machine learning experiments</a:t>
            </a:r>
          </a:p>
          <a:p>
            <a:pPr>
              <a:lnSpc>
                <a:spcPct val="90000"/>
              </a:lnSpc>
            </a:pPr>
            <a:r>
              <a:rPr lang="en-US" altLang="en-US"/>
              <a:t>Data sources, classifiers, etc. are beans and can be connected graphically</a:t>
            </a:r>
          </a:p>
          <a:p>
            <a:pPr>
              <a:lnSpc>
                <a:spcPct val="90000"/>
              </a:lnSpc>
            </a:pPr>
            <a:r>
              <a:rPr lang="en-US" altLang="en-US"/>
              <a:t>Data “flows” through components: e.g.,</a:t>
            </a:r>
          </a:p>
          <a:p>
            <a:pPr>
              <a:lnSpc>
                <a:spcPct val="90000"/>
              </a:lnSpc>
              <a:buFont typeface="Wingdings" panose="05000000000000000000" pitchFamily="2" charset="2"/>
              <a:buNone/>
            </a:pPr>
            <a:r>
              <a:rPr lang="en-US" altLang="en-US"/>
              <a:t>	“data source” -&gt; “filter” -&gt; “classifier” -&gt; “evaluator”</a:t>
            </a:r>
          </a:p>
          <a:p>
            <a:pPr>
              <a:lnSpc>
                <a:spcPct val="90000"/>
              </a:lnSpc>
            </a:pPr>
            <a:r>
              <a:rPr lang="en-US" altLang="en-US"/>
              <a:t>Layouts can be saved and loaded again later</a:t>
            </a:r>
          </a:p>
          <a:p>
            <a:pPr>
              <a:lnSpc>
                <a:spcPct val="90000"/>
              </a:lnSpc>
            </a:pPr>
            <a:r>
              <a:rPr lang="en-US" altLang="en-US"/>
              <a:t>cf. Clementine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0705044A-546D-4EC1-833A-A68D4CE6492D}"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E531643B-8BDB-45B8-8FF9-57F655E95CF5}" type="slidenum">
              <a:rPr lang="en-US" altLang="en-US"/>
              <a:pPr/>
              <a:t>137</a:t>
            </a:fld>
            <a:endParaRPr lang="en-US" altLang="en-US"/>
          </a:p>
        </p:txBody>
      </p:sp>
      <p:pic>
        <p:nvPicPr>
          <p:cNvPr id="303107" name="Picture 3" descr="k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2C32F82-0B40-4367-802F-5D48EBED47CD}"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BC21D2EB-560F-42F0-BA49-AE86E03B3DFA}" type="slidenum">
              <a:rPr lang="en-US" altLang="en-US"/>
              <a:pPr/>
              <a:t>138</a:t>
            </a:fld>
            <a:endParaRPr lang="en-US" altLang="en-US"/>
          </a:p>
        </p:txBody>
      </p:sp>
      <p:pic>
        <p:nvPicPr>
          <p:cNvPr id="302083" name="Picture 3" descr="arffLo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C26BFC4-2D7E-4529-89DC-85F321DDEE2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4FDDE4C7-E547-4FFA-8F71-FDD1319F9748}" type="slidenum">
              <a:rPr lang="en-US" altLang="en-US"/>
              <a:pPr/>
              <a:t>139</a:t>
            </a:fld>
            <a:endParaRPr lang="en-US" altLang="en-US"/>
          </a:p>
        </p:txBody>
      </p:sp>
      <p:pic>
        <p:nvPicPr>
          <p:cNvPr id="299011" name="Picture 3" descr="kf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695438A1-6929-4ED6-B1F4-33917B82A9D3}"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2AD9C86C-85BF-4730-BEDA-403831639FF7}" type="slidenum">
              <a:rPr lang="en-US" altLang="en-US"/>
              <a:pPr/>
              <a:t>14</a:t>
            </a:fld>
            <a:endParaRPr lang="en-US" altLang="en-US"/>
          </a:p>
        </p:txBody>
      </p:sp>
      <p:sp>
        <p:nvSpPr>
          <p:cNvPr id="395266" name="Text Box 2"/>
          <p:cNvSpPr txBox="1">
            <a:spLocks noChangeArrowheads="1"/>
          </p:cNvSpPr>
          <p:nvPr/>
        </p:nvSpPr>
        <p:spPr bwMode="auto">
          <a:xfrm>
            <a:off x="3657600" y="304800"/>
            <a:ext cx="1719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gn="ctr"/>
            <a:r>
              <a:rPr lang="en-US" altLang="en-US"/>
              <a:t>java -jar weka.jar</a:t>
            </a:r>
          </a:p>
        </p:txBody>
      </p:sp>
      <p:pic>
        <p:nvPicPr>
          <p:cNvPr id="395267" name="Picture 3" descr="explorerDesk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7315200" cy="585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03C07F6-8CEA-4CF9-ACDD-1D0DB8968A27}"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67C13182-B199-4043-B673-6610C9DA5711}" type="slidenum">
              <a:rPr lang="en-US" altLang="en-US"/>
              <a:pPr/>
              <a:t>140</a:t>
            </a:fld>
            <a:endParaRPr lang="en-US" altLang="en-US"/>
          </a:p>
        </p:txBody>
      </p:sp>
      <p:pic>
        <p:nvPicPr>
          <p:cNvPr id="300036" name="Picture 4" descr="connData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9AD73E4-0D17-48EF-B4FA-88C2ECA97AE0}"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82B8EB28-3F3F-48C7-80CD-96910AFB659B}" type="slidenum">
              <a:rPr lang="en-US" altLang="en-US"/>
              <a:pPr/>
              <a:t>141</a:t>
            </a:fld>
            <a:endParaRPr lang="en-US" altLang="en-US"/>
          </a:p>
        </p:txBody>
      </p:sp>
      <p:pic>
        <p:nvPicPr>
          <p:cNvPr id="301061" name="Picture 5" descr="connectedData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7AA63DD6-B9AB-4B47-AEAB-AF72A4A69AFA}"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12110FE0-A393-4E0C-B2BE-DF2C0DB9FB64}" type="slidenum">
              <a:rPr lang="en-US" altLang="en-US"/>
              <a:pPr/>
              <a:t>142</a:t>
            </a:fld>
            <a:endParaRPr lang="en-US" altLang="en-US"/>
          </a:p>
        </p:txBody>
      </p:sp>
      <p:pic>
        <p:nvPicPr>
          <p:cNvPr id="388100" name="Picture 4" descr="connectedData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88099" name="WordArt 3"/>
          <p:cNvSpPr>
            <a:spLocks noChangeArrowheads="1" noChangeShapeType="1" noTextEdit="1"/>
          </p:cNvSpPr>
          <p:nvPr/>
        </p:nvSpPr>
        <p:spPr bwMode="auto">
          <a:xfrm>
            <a:off x="533400" y="1524000"/>
            <a:ext cx="7848600" cy="32766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Can continue this...</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8FB0554-B8F6-4ED2-B70A-BA60BAACDDC2}"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E77924E-0395-469D-B371-A059D5B4E9C2}" type="slidenum">
              <a:rPr lang="en-US" altLang="en-US"/>
              <a:pPr/>
              <a:t>143</a:t>
            </a:fld>
            <a:endParaRPr lang="en-US" altLang="en-US"/>
          </a:p>
        </p:txBody>
      </p:sp>
      <p:pic>
        <p:nvPicPr>
          <p:cNvPr id="291844" name="Picture 4" descr="com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02F307ED-090D-494F-B521-449E4BDAE8BC}"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6A5058C3-0F40-45DB-BE52-FFF239FADC6D}" type="slidenum">
              <a:rPr lang="en-US" altLang="en-US"/>
              <a:pPr/>
              <a:t>144</a:t>
            </a:fld>
            <a:endParaRPr lang="en-US" altLang="en-US"/>
          </a:p>
        </p:txBody>
      </p:sp>
      <p:pic>
        <p:nvPicPr>
          <p:cNvPr id="292868" name="Picture 4" descr="c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9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F273B66-DE1B-434B-986C-EDEBB97F6B98}"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B63D186C-5B95-4C5F-947B-20C94FC98795}" type="slidenum">
              <a:rPr lang="en-US" altLang="en-US"/>
              <a:pPr/>
              <a:t>145</a:t>
            </a:fld>
            <a:endParaRPr lang="en-US" altLang="en-US"/>
          </a:p>
        </p:txBody>
      </p:sp>
      <p:pic>
        <p:nvPicPr>
          <p:cNvPr id="293893" name="Picture 5" descr="c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9338"/>
          </a:xfrm>
          <a:prstGeom prst="rect">
            <a:avLst/>
          </a:prstGeom>
          <a:noFill/>
          <a:extLst>
            <a:ext uri="{909E8E84-426E-40DD-AFC4-6F175D3DCCD1}">
              <a14:hiddenFill xmlns:a14="http://schemas.microsoft.com/office/drawing/2010/main">
                <a:solidFill>
                  <a:srgbClr val="FFFFFF"/>
                </a:solidFill>
              </a14:hiddenFill>
            </a:ext>
          </a:extLst>
        </p:spPr>
      </p:pic>
      <p:pic>
        <p:nvPicPr>
          <p:cNvPr id="293892" name="Picture 4" descr="chooseI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98550"/>
            <a:ext cx="6477000" cy="575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162A3B4E-930F-4369-A98E-218120664665}"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A215B86D-06BC-458A-904B-F317F1E0E04C}" type="slidenum">
              <a:rPr lang="en-US" altLang="en-US"/>
              <a:pPr/>
              <a:t>146</a:t>
            </a:fld>
            <a:endParaRPr lang="en-US" altLang="en-US"/>
          </a:p>
        </p:txBody>
      </p:sp>
      <p:pic>
        <p:nvPicPr>
          <p:cNvPr id="294917" name="Picture 5" descr="startLo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C8A276A2-759A-4041-A09B-6FB8D16FFD6C}"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0CD82F9E-0B05-4B5A-A9F4-92C16AF12778}" type="slidenum">
              <a:rPr lang="en-US" altLang="en-US"/>
              <a:pPr/>
              <a:t>147</a:t>
            </a:fld>
            <a:endParaRPr lang="en-US" altLang="en-US"/>
          </a:p>
        </p:txBody>
      </p:sp>
      <p:pic>
        <p:nvPicPr>
          <p:cNvPr id="295940" name="Picture 4" descr="show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1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7A1EA8EB-C12A-4F27-97DA-25B754558C8B}"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434ECE12-8E28-4BE8-AB6F-DB3A084396D6}" type="slidenum">
              <a:rPr lang="en-US" altLang="en-US"/>
              <a:pPr/>
              <a:t>148</a:t>
            </a:fld>
            <a:endParaRPr lang="en-US" altLang="en-US"/>
          </a:p>
        </p:txBody>
      </p:sp>
      <p:pic>
        <p:nvPicPr>
          <p:cNvPr id="296964" name="Picture 4" descr="sm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294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05DC9239-7112-4958-8214-7CDB3BC3F807}"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C08F574-1682-440E-877F-2E368CEED3D3}" type="slidenum">
              <a:rPr lang="en-US" altLang="en-US"/>
              <a:pPr/>
              <a:t>149</a:t>
            </a:fld>
            <a:endParaRPr lang="en-US" altLang="en-US"/>
          </a:p>
        </p:txBody>
      </p:sp>
      <p:pic>
        <p:nvPicPr>
          <p:cNvPr id="305155" name="Picture 3" descr="strip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767D15-CD21-46DA-83DC-B847ACF7CB59}"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D74423A0-7033-4EB7-B122-0F3A2EEECED8}" type="slidenum">
              <a:rPr lang="en-US" altLang="en-US"/>
              <a:pPr/>
              <a:t>15</a:t>
            </a:fld>
            <a:endParaRPr lang="en-US" altLang="en-US"/>
          </a:p>
        </p:txBody>
      </p:sp>
      <p:sp>
        <p:nvSpPr>
          <p:cNvPr id="163842" name="Rectangle 2"/>
          <p:cNvSpPr>
            <a:spLocks noGrp="1" noChangeArrowheads="1"/>
          </p:cNvSpPr>
          <p:nvPr>
            <p:ph type="title"/>
          </p:nvPr>
        </p:nvSpPr>
        <p:spPr/>
        <p:txBody>
          <a:bodyPr/>
          <a:lstStyle/>
          <a:p>
            <a:r>
              <a:rPr lang="en-US" altLang="en-US"/>
              <a:t>Explorer: pre-processing the data</a:t>
            </a:r>
          </a:p>
        </p:txBody>
      </p:sp>
      <p:sp>
        <p:nvSpPr>
          <p:cNvPr id="163843" name="Rectangle 3"/>
          <p:cNvSpPr>
            <a:spLocks noGrp="1" noChangeArrowheads="1"/>
          </p:cNvSpPr>
          <p:nvPr>
            <p:ph type="body" idx="1"/>
          </p:nvPr>
        </p:nvSpPr>
        <p:spPr/>
        <p:txBody>
          <a:bodyPr/>
          <a:lstStyle/>
          <a:p>
            <a:r>
              <a:rPr lang="en-US" altLang="en-US"/>
              <a:t>Data can be imported from a file in various formats: ARFF, CSV, C4.5, binary</a:t>
            </a:r>
          </a:p>
          <a:p>
            <a:r>
              <a:rPr lang="en-US" altLang="en-US"/>
              <a:t>Data can also be read from a URL or from an SQL database (using JDBC)</a:t>
            </a:r>
          </a:p>
          <a:p>
            <a:r>
              <a:rPr lang="en-US" altLang="en-US"/>
              <a:t>Pre-processing tools in WEKA are called “filters”</a:t>
            </a:r>
          </a:p>
          <a:p>
            <a:r>
              <a:rPr lang="en-US" altLang="en-US"/>
              <a:t>WEKA contains filters for:</a:t>
            </a:r>
          </a:p>
          <a:p>
            <a:pPr lvl="1"/>
            <a:r>
              <a:rPr lang="en-US" altLang="en-US"/>
              <a:t>Discretization, normalization, resampling, attribute selection, transforming and combining attributes,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fld id="{04571255-557E-412C-AF74-D1B1DCE03974}" type="datetime1">
              <a:rPr lang="en-US" altLang="en-US"/>
              <a:pPr/>
              <a:t>7/15/2015</a:t>
            </a:fld>
            <a:endParaRPr lang="en-US" altLang="en-US"/>
          </a:p>
        </p:txBody>
      </p:sp>
      <p:sp>
        <p:nvSpPr>
          <p:cNvPr id="20" name="Footer Placeholder 2"/>
          <p:cNvSpPr>
            <a:spLocks noGrp="1"/>
          </p:cNvSpPr>
          <p:nvPr>
            <p:ph type="ftr" sz="quarter" idx="11"/>
          </p:nvPr>
        </p:nvSpPr>
        <p:spPr/>
        <p:txBody>
          <a:bodyPr/>
          <a:lstStyle/>
          <a:p>
            <a:r>
              <a:rPr lang="en-US" altLang="en-US"/>
              <a:t>University of Waikato</a:t>
            </a:r>
          </a:p>
        </p:txBody>
      </p:sp>
      <p:sp>
        <p:nvSpPr>
          <p:cNvPr id="21" name="Slide Number Placeholder 3"/>
          <p:cNvSpPr>
            <a:spLocks noGrp="1"/>
          </p:cNvSpPr>
          <p:nvPr>
            <p:ph type="sldNum" sz="quarter" idx="12"/>
          </p:nvPr>
        </p:nvSpPr>
        <p:spPr/>
        <p:txBody>
          <a:bodyPr/>
          <a:lstStyle/>
          <a:p>
            <a:fld id="{02DDE0F5-0985-47C6-892C-05E69D3D49F1}" type="slidenum">
              <a:rPr lang="en-US" altLang="en-US"/>
              <a:pPr/>
              <a:t>150</a:t>
            </a:fld>
            <a:endParaRPr lang="en-US" altLang="en-US"/>
          </a:p>
        </p:txBody>
      </p:sp>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6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64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64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6423"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24"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25"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26"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27" name="Freeform 11"/>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28" name="Line 12"/>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29" name="Line 13"/>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30" name="Rectangle 14"/>
          <p:cNvSpPr>
            <a:spLocks noChangeArrowheads="1"/>
          </p:cNvSpPr>
          <p:nvPr/>
        </p:nvSpPr>
        <p:spPr bwMode="auto">
          <a:xfrm>
            <a:off x="6324600" y="4038600"/>
            <a:ext cx="2514600" cy="1905000"/>
          </a:xfrm>
          <a:prstGeom prst="rect">
            <a:avLst/>
          </a:prstGeom>
          <a:noFill/>
          <a:ln w="762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31" name="Line 15"/>
          <p:cNvSpPr>
            <a:spLocks noChangeShapeType="1"/>
          </p:cNvSpPr>
          <p:nvPr/>
        </p:nvSpPr>
        <p:spPr bwMode="auto">
          <a:xfrm>
            <a:off x="6629400" y="21336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32" name="Line 16"/>
          <p:cNvSpPr>
            <a:spLocks noChangeShapeType="1"/>
          </p:cNvSpPr>
          <p:nvPr/>
        </p:nvSpPr>
        <p:spPr bwMode="auto">
          <a:xfrm flipH="1">
            <a:off x="7543800" y="6858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33" name="Line 17"/>
          <p:cNvSpPr>
            <a:spLocks noChangeShapeType="1"/>
          </p:cNvSpPr>
          <p:nvPr/>
        </p:nvSpPr>
        <p:spPr bwMode="auto">
          <a:xfrm>
            <a:off x="533400" y="50292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6434" name="Line 18"/>
          <p:cNvSpPr>
            <a:spLocks noChangeShapeType="1"/>
          </p:cNvSpPr>
          <p:nvPr/>
        </p:nvSpPr>
        <p:spPr bwMode="auto">
          <a:xfrm flipH="1">
            <a:off x="1447800" y="35814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pic>
        <p:nvPicPr>
          <p:cNvPr id="316435" name="Picture 19" descr="guiChoo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p:cNvSpPr>
            <a:spLocks noGrp="1"/>
          </p:cNvSpPr>
          <p:nvPr>
            <p:ph type="dt" sz="half" idx="10"/>
          </p:nvPr>
        </p:nvSpPr>
        <p:spPr/>
        <p:txBody>
          <a:bodyPr/>
          <a:lstStyle/>
          <a:p>
            <a:fld id="{8131CE41-EF20-4435-AAC6-C13ED2534982}" type="datetime1">
              <a:rPr lang="en-US" altLang="en-US"/>
              <a:pPr/>
              <a:t>7/15/2015</a:t>
            </a:fld>
            <a:endParaRPr lang="en-US" altLang="en-US"/>
          </a:p>
        </p:txBody>
      </p:sp>
      <p:sp>
        <p:nvSpPr>
          <p:cNvPr id="21" name="Footer Placeholder 2"/>
          <p:cNvSpPr>
            <a:spLocks noGrp="1"/>
          </p:cNvSpPr>
          <p:nvPr>
            <p:ph type="ftr" sz="quarter" idx="11"/>
          </p:nvPr>
        </p:nvSpPr>
        <p:spPr/>
        <p:txBody>
          <a:bodyPr/>
          <a:lstStyle/>
          <a:p>
            <a:r>
              <a:rPr lang="en-US" altLang="en-US"/>
              <a:t>University of Waikato</a:t>
            </a:r>
          </a:p>
        </p:txBody>
      </p:sp>
      <p:sp>
        <p:nvSpPr>
          <p:cNvPr id="22" name="Slide Number Placeholder 3"/>
          <p:cNvSpPr>
            <a:spLocks noGrp="1"/>
          </p:cNvSpPr>
          <p:nvPr>
            <p:ph type="sldNum" sz="quarter" idx="12"/>
          </p:nvPr>
        </p:nvSpPr>
        <p:spPr/>
        <p:txBody>
          <a:bodyPr/>
          <a:lstStyle/>
          <a:p>
            <a:fld id="{316702C9-1906-4F05-8970-3539C13D7274}" type="slidenum">
              <a:rPr lang="en-US" altLang="en-US"/>
              <a:pPr/>
              <a:t>151</a:t>
            </a:fld>
            <a:endParaRPr lang="en-US" altLang="en-US"/>
          </a:p>
        </p:txBody>
      </p:sp>
      <p:pic>
        <p:nvPicPr>
          <p:cNvPr id="317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8600"/>
            <a:ext cx="25415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25320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192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47" name="Line 7"/>
          <p:cNvSpPr>
            <a:spLocks noChangeShapeType="1"/>
          </p:cNvSpPr>
          <p:nvPr/>
        </p:nvSpPr>
        <p:spPr bwMode="auto">
          <a:xfrm flipH="1" flipV="1">
            <a:off x="2667000" y="3048000"/>
            <a:ext cx="990600" cy="18288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48" name="Line 8"/>
          <p:cNvSpPr>
            <a:spLocks noChangeShapeType="1"/>
          </p:cNvSpPr>
          <p:nvPr/>
        </p:nvSpPr>
        <p:spPr bwMode="auto">
          <a:xfrm flipV="1">
            <a:off x="5486400" y="3124200"/>
            <a:ext cx="838200" cy="175260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49" name="Freeform 9"/>
          <p:cNvSpPr>
            <a:spLocks/>
          </p:cNvSpPr>
          <p:nvPr/>
        </p:nvSpPr>
        <p:spPr bwMode="auto">
          <a:xfrm>
            <a:off x="5486400" y="5562600"/>
            <a:ext cx="762000" cy="6731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0" name="Freeform 10"/>
          <p:cNvSpPr>
            <a:spLocks/>
          </p:cNvSpPr>
          <p:nvPr/>
        </p:nvSpPr>
        <p:spPr bwMode="auto">
          <a:xfrm>
            <a:off x="5486400" y="5486400"/>
            <a:ext cx="762000" cy="774700"/>
          </a:xfrm>
          <a:custGeom>
            <a:avLst/>
            <a:gdLst>
              <a:gd name="T0" fmla="*/ 0 w 480"/>
              <a:gd name="T1" fmla="*/ 0 h 488"/>
              <a:gd name="T2" fmla="*/ 192 w 480"/>
              <a:gd name="T3" fmla="*/ 432 h 488"/>
              <a:gd name="T4" fmla="*/ 480 w 480"/>
              <a:gd name="T5" fmla="*/ 336 h 488"/>
            </a:gdLst>
            <a:ahLst/>
            <a:cxnLst>
              <a:cxn ang="0">
                <a:pos x="T0" y="T1"/>
              </a:cxn>
              <a:cxn ang="0">
                <a:pos x="T2" y="T3"/>
              </a:cxn>
              <a:cxn ang="0">
                <a:pos x="T4" y="T5"/>
              </a:cxn>
            </a:cxnLst>
            <a:rect l="0" t="0" r="r" b="b"/>
            <a:pathLst>
              <a:path w="480" h="488">
                <a:moveTo>
                  <a:pt x="0" y="0"/>
                </a:moveTo>
                <a:cubicBezTo>
                  <a:pt x="56" y="188"/>
                  <a:pt x="112" y="376"/>
                  <a:pt x="192" y="432"/>
                </a:cubicBezTo>
                <a:cubicBezTo>
                  <a:pt x="272" y="488"/>
                  <a:pt x="376" y="412"/>
                  <a:pt x="480" y="33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1" name="Freeform 11"/>
          <p:cNvSpPr>
            <a:spLocks/>
          </p:cNvSpPr>
          <p:nvPr/>
        </p:nvSpPr>
        <p:spPr bwMode="auto">
          <a:xfrm flipH="1">
            <a:off x="2895600" y="5562600"/>
            <a:ext cx="762000" cy="685800"/>
          </a:xfrm>
          <a:custGeom>
            <a:avLst/>
            <a:gdLst>
              <a:gd name="T0" fmla="*/ 0 w 624"/>
              <a:gd name="T1" fmla="*/ 0 h 424"/>
              <a:gd name="T2" fmla="*/ 192 w 624"/>
              <a:gd name="T3" fmla="*/ 384 h 424"/>
              <a:gd name="T4" fmla="*/ 624 w 624"/>
              <a:gd name="T5" fmla="*/ 240 h 424"/>
            </a:gdLst>
            <a:ahLst/>
            <a:cxnLst>
              <a:cxn ang="0">
                <a:pos x="T0" y="T1"/>
              </a:cxn>
              <a:cxn ang="0">
                <a:pos x="T2" y="T3"/>
              </a:cxn>
              <a:cxn ang="0">
                <a:pos x="T4" y="T5"/>
              </a:cxn>
            </a:cxnLst>
            <a:rect l="0" t="0" r="r" b="b"/>
            <a:pathLst>
              <a:path w="624" h="424">
                <a:moveTo>
                  <a:pt x="0" y="0"/>
                </a:moveTo>
                <a:cubicBezTo>
                  <a:pt x="44" y="172"/>
                  <a:pt x="88" y="344"/>
                  <a:pt x="192" y="384"/>
                </a:cubicBezTo>
                <a:cubicBezTo>
                  <a:pt x="296" y="424"/>
                  <a:pt x="552" y="264"/>
                  <a:pt x="624" y="240"/>
                </a:cubicBezTo>
              </a:path>
            </a:pathLst>
          </a:custGeom>
          <a:noFill/>
          <a:ln w="19050" cap="flat" cmpd="sng">
            <a:solidFill>
              <a:srgbClr val="3366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2" name="Line 12"/>
          <p:cNvSpPr>
            <a:spLocks noChangeShapeType="1"/>
          </p:cNvSpPr>
          <p:nvPr/>
        </p:nvSpPr>
        <p:spPr bwMode="auto">
          <a:xfrm>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3" name="Line 13"/>
          <p:cNvSpPr>
            <a:spLocks noChangeShapeType="1"/>
          </p:cNvSpPr>
          <p:nvPr/>
        </p:nvSpPr>
        <p:spPr bwMode="auto">
          <a:xfrm flipV="1">
            <a:off x="228600" y="1295400"/>
            <a:ext cx="2590800" cy="1676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5" name="Line 15"/>
          <p:cNvSpPr>
            <a:spLocks noChangeShapeType="1"/>
          </p:cNvSpPr>
          <p:nvPr/>
        </p:nvSpPr>
        <p:spPr bwMode="auto">
          <a:xfrm>
            <a:off x="6629400" y="21336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6" name="Line 16"/>
          <p:cNvSpPr>
            <a:spLocks noChangeShapeType="1"/>
          </p:cNvSpPr>
          <p:nvPr/>
        </p:nvSpPr>
        <p:spPr bwMode="auto">
          <a:xfrm flipH="1">
            <a:off x="7543800" y="6858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7" name="Line 17"/>
          <p:cNvSpPr>
            <a:spLocks noChangeShapeType="1"/>
          </p:cNvSpPr>
          <p:nvPr/>
        </p:nvSpPr>
        <p:spPr bwMode="auto">
          <a:xfrm>
            <a:off x="533400" y="50292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8" name="Line 18"/>
          <p:cNvSpPr>
            <a:spLocks noChangeShapeType="1"/>
          </p:cNvSpPr>
          <p:nvPr/>
        </p:nvSpPr>
        <p:spPr bwMode="auto">
          <a:xfrm flipH="1">
            <a:off x="1447800" y="35814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59" name="Line 19"/>
          <p:cNvSpPr>
            <a:spLocks noChangeShapeType="1"/>
          </p:cNvSpPr>
          <p:nvPr/>
        </p:nvSpPr>
        <p:spPr bwMode="auto">
          <a:xfrm>
            <a:off x="6705600" y="5105400"/>
            <a:ext cx="914400" cy="10668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7460" name="Line 20"/>
          <p:cNvSpPr>
            <a:spLocks noChangeShapeType="1"/>
          </p:cNvSpPr>
          <p:nvPr/>
        </p:nvSpPr>
        <p:spPr bwMode="auto">
          <a:xfrm flipH="1">
            <a:off x="7620000" y="3657600"/>
            <a:ext cx="990600" cy="251460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pic>
        <p:nvPicPr>
          <p:cNvPr id="317461" name="Picture 21" descr="guiChoo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524000"/>
            <a:ext cx="2366963" cy="427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393674-AB36-49BE-9CA6-F4C12E16D345}"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2EE411B0-E877-4D99-B238-0AEBF9E4A4C9}" type="slidenum">
              <a:rPr lang="en-US" altLang="en-US"/>
              <a:pPr/>
              <a:t>152</a:t>
            </a:fld>
            <a:endParaRPr lang="en-US" altLang="en-US"/>
          </a:p>
        </p:txBody>
      </p:sp>
      <p:sp>
        <p:nvSpPr>
          <p:cNvPr id="585730" name="Rectangle 2"/>
          <p:cNvSpPr>
            <a:spLocks noGrp="1" noChangeArrowheads="1"/>
          </p:cNvSpPr>
          <p:nvPr>
            <p:ph type="title"/>
          </p:nvPr>
        </p:nvSpPr>
        <p:spPr/>
        <p:txBody>
          <a:bodyPr/>
          <a:lstStyle/>
          <a:p>
            <a:r>
              <a:rPr lang="en-NZ" altLang="en-US"/>
              <a:t>Sourceforge.net </a:t>
            </a:r>
            <a:r>
              <a:rPr lang="en-NZ" altLang="en-US" sz="4400"/>
              <a:t>– </a:t>
            </a:r>
            <a:r>
              <a:rPr lang="en-NZ" altLang="en-US" sz="4000"/>
              <a:t>Downloads</a:t>
            </a:r>
            <a:endParaRPr lang="en-GB" altLang="en-US" sz="4000"/>
          </a:p>
        </p:txBody>
      </p:sp>
      <p:pic>
        <p:nvPicPr>
          <p:cNvPr id="58573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5175" y="1966913"/>
            <a:ext cx="7540625" cy="3879850"/>
          </a:xfrm>
          <a:ln/>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9B0A3908-434C-4CFB-96D4-54CC72F4FC11}" type="datetime1">
              <a:rPr lang="en-US" altLang="en-US"/>
              <a:pPr/>
              <a:t>7/15/2015</a:t>
            </a:fld>
            <a:endParaRPr lang="en-US" altLang="en-US"/>
          </a:p>
        </p:txBody>
      </p:sp>
      <p:sp>
        <p:nvSpPr>
          <p:cNvPr id="9" name="Footer Placeholder 4"/>
          <p:cNvSpPr>
            <a:spLocks noGrp="1"/>
          </p:cNvSpPr>
          <p:nvPr>
            <p:ph type="ftr" sz="quarter" idx="11"/>
          </p:nvPr>
        </p:nvSpPr>
        <p:spPr/>
        <p:txBody>
          <a:bodyPr/>
          <a:lstStyle/>
          <a:p>
            <a:r>
              <a:rPr lang="en-US" altLang="en-US"/>
              <a:t>University of Waikato</a:t>
            </a:r>
          </a:p>
        </p:txBody>
      </p:sp>
      <p:sp>
        <p:nvSpPr>
          <p:cNvPr id="10" name="Slide Number Placeholder 5"/>
          <p:cNvSpPr>
            <a:spLocks noGrp="1"/>
          </p:cNvSpPr>
          <p:nvPr>
            <p:ph type="sldNum" sz="quarter" idx="12"/>
          </p:nvPr>
        </p:nvSpPr>
        <p:spPr/>
        <p:txBody>
          <a:bodyPr/>
          <a:lstStyle/>
          <a:p>
            <a:fld id="{A6CFE793-F421-483A-9A31-BF9BABCA4E74}" type="slidenum">
              <a:rPr lang="en-US" altLang="en-US"/>
              <a:pPr/>
              <a:t>153</a:t>
            </a:fld>
            <a:endParaRPr lang="en-US" altLang="en-US"/>
          </a:p>
        </p:txBody>
      </p:sp>
      <p:sp>
        <p:nvSpPr>
          <p:cNvPr id="586754" name="Rectangle 2"/>
          <p:cNvSpPr>
            <a:spLocks noGrp="1" noChangeArrowheads="1"/>
          </p:cNvSpPr>
          <p:nvPr>
            <p:ph type="title"/>
          </p:nvPr>
        </p:nvSpPr>
        <p:spPr/>
        <p:txBody>
          <a:bodyPr/>
          <a:lstStyle/>
          <a:p>
            <a:r>
              <a:rPr lang="en-NZ" altLang="en-US"/>
              <a:t>Sourceforge.net </a:t>
            </a:r>
            <a:r>
              <a:rPr lang="en-NZ" altLang="en-US" sz="4400"/>
              <a:t>–</a:t>
            </a:r>
            <a:r>
              <a:rPr lang="en-NZ" altLang="en-US"/>
              <a:t> </a:t>
            </a:r>
            <a:r>
              <a:rPr lang="en-NZ" altLang="en-US" sz="4000"/>
              <a:t>Web Traffic</a:t>
            </a:r>
            <a:endParaRPr lang="en-GB" altLang="en-US" sz="4000"/>
          </a:p>
        </p:txBody>
      </p:sp>
      <p:pic>
        <p:nvPicPr>
          <p:cNvPr id="58675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5175" y="1966913"/>
            <a:ext cx="7616825" cy="3917950"/>
          </a:xfrm>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6756" name="Line 4"/>
          <p:cNvSpPr>
            <a:spLocks noChangeShapeType="1"/>
          </p:cNvSpPr>
          <p:nvPr/>
        </p:nvSpPr>
        <p:spPr bwMode="auto">
          <a:xfrm>
            <a:off x="5724525" y="3429000"/>
            <a:ext cx="360363" cy="576263"/>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757" name="Text Box 5"/>
          <p:cNvSpPr txBox="1">
            <a:spLocks noChangeArrowheads="1"/>
          </p:cNvSpPr>
          <p:nvPr/>
        </p:nvSpPr>
        <p:spPr bwMode="auto">
          <a:xfrm>
            <a:off x="2555875" y="31416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sz="1800">
                <a:hlinkClick r:id="rId4"/>
              </a:rPr>
              <a:t>WekaWiki</a:t>
            </a:r>
            <a:r>
              <a:rPr lang="en-NZ" altLang="en-US" sz="1800"/>
              <a:t> launched – 05/2005</a:t>
            </a:r>
            <a:endParaRPr lang="en-GB" altLang="en-US" sz="1800"/>
          </a:p>
        </p:txBody>
      </p:sp>
      <p:sp>
        <p:nvSpPr>
          <p:cNvPr id="586758" name="Text Box 6"/>
          <p:cNvSpPr txBox="1">
            <a:spLocks noChangeArrowheads="1"/>
          </p:cNvSpPr>
          <p:nvPr/>
        </p:nvSpPr>
        <p:spPr bwMode="auto">
          <a:xfrm>
            <a:off x="2195513" y="2636838"/>
            <a:ext cx="3887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sz="1800">
                <a:hlinkClick r:id="rId5"/>
              </a:rPr>
              <a:t>WekaDoc</a:t>
            </a:r>
            <a:r>
              <a:rPr lang="en-NZ" altLang="en-US" sz="1800"/>
              <a:t> Wiki introduced – 12/2005</a:t>
            </a:r>
            <a:endParaRPr lang="en-GB" altLang="en-US" sz="1800"/>
          </a:p>
        </p:txBody>
      </p:sp>
      <p:sp>
        <p:nvSpPr>
          <p:cNvPr id="586759" name="Line 7"/>
          <p:cNvSpPr>
            <a:spLocks noChangeShapeType="1"/>
          </p:cNvSpPr>
          <p:nvPr/>
        </p:nvSpPr>
        <p:spPr bwMode="auto">
          <a:xfrm>
            <a:off x="6011863" y="2924175"/>
            <a:ext cx="576262" cy="649288"/>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701392-F6A0-45D7-83DC-786D15DE1B6A}"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62251BBA-4451-4ADD-9BC0-1E907BCFE369}" type="slidenum">
              <a:rPr lang="en-US" altLang="en-US"/>
              <a:pPr/>
              <a:t>154</a:t>
            </a:fld>
            <a:endParaRPr lang="en-US" altLang="en-US"/>
          </a:p>
        </p:txBody>
      </p:sp>
      <p:sp>
        <p:nvSpPr>
          <p:cNvPr id="587778" name="Rectangle 2"/>
          <p:cNvSpPr>
            <a:spLocks noGrp="1" noChangeArrowheads="1"/>
          </p:cNvSpPr>
          <p:nvPr>
            <p:ph type="title"/>
          </p:nvPr>
        </p:nvSpPr>
        <p:spPr/>
        <p:txBody>
          <a:bodyPr/>
          <a:lstStyle/>
          <a:p>
            <a:r>
              <a:rPr lang="en-US" altLang="en-US"/>
              <a:t>Projects based on W</a:t>
            </a:r>
            <a:r>
              <a:rPr lang="en-US" altLang="en-US" sz="4000"/>
              <a:t>EKA</a:t>
            </a:r>
            <a:endParaRPr lang="en-GB" altLang="en-US" sz="4000"/>
          </a:p>
        </p:txBody>
      </p:sp>
      <p:sp>
        <p:nvSpPr>
          <p:cNvPr id="587779" name="Rectangle 3"/>
          <p:cNvSpPr>
            <a:spLocks noGrp="1" noChangeArrowheads="1"/>
          </p:cNvSpPr>
          <p:nvPr>
            <p:ph type="body" idx="1"/>
          </p:nvPr>
        </p:nvSpPr>
        <p:spPr/>
        <p:txBody>
          <a:bodyPr/>
          <a:lstStyle/>
          <a:p>
            <a:pPr>
              <a:lnSpc>
                <a:spcPct val="80000"/>
              </a:lnSpc>
            </a:pPr>
            <a:r>
              <a:rPr lang="en-US" altLang="en-US" sz="2000"/>
              <a:t>45 projects currently (30/01/07) listed on the </a:t>
            </a:r>
            <a:r>
              <a:rPr lang="en-US" altLang="en-US" sz="2000">
                <a:hlinkClick r:id="rId3"/>
              </a:rPr>
              <a:t>WekaWiki</a:t>
            </a:r>
            <a:endParaRPr lang="en-US" altLang="en-US" sz="2000"/>
          </a:p>
          <a:p>
            <a:pPr>
              <a:lnSpc>
                <a:spcPct val="80000"/>
              </a:lnSpc>
            </a:pPr>
            <a:r>
              <a:rPr lang="en-US" altLang="en-US" sz="2000"/>
              <a:t>Incorporate/wrap W</a:t>
            </a:r>
            <a:r>
              <a:rPr lang="en-US" altLang="en-US" sz="1800"/>
              <a:t>EKA</a:t>
            </a:r>
          </a:p>
          <a:p>
            <a:pPr lvl="1">
              <a:lnSpc>
                <a:spcPct val="80000"/>
              </a:lnSpc>
            </a:pPr>
            <a:r>
              <a:rPr lang="en-US" altLang="en-US" sz="2000"/>
              <a:t>GRB Tool Shed - a tool to aid gamma ray burst research</a:t>
            </a:r>
          </a:p>
          <a:p>
            <a:pPr lvl="1">
              <a:lnSpc>
                <a:spcPct val="80000"/>
              </a:lnSpc>
            </a:pPr>
            <a:r>
              <a:rPr lang="en-US" altLang="en-US" sz="2000"/>
              <a:t>YALE - facility for large scale ML experiments</a:t>
            </a:r>
          </a:p>
          <a:p>
            <a:pPr lvl="1">
              <a:lnSpc>
                <a:spcPct val="80000"/>
              </a:lnSpc>
            </a:pPr>
            <a:r>
              <a:rPr lang="en-US" altLang="en-US" sz="2000"/>
              <a:t>GATE - NLP workbench with a W</a:t>
            </a:r>
            <a:r>
              <a:rPr lang="en-US" altLang="en-US" sz="1700"/>
              <a:t>EKA</a:t>
            </a:r>
            <a:r>
              <a:rPr lang="en-US" altLang="en-US" sz="2000"/>
              <a:t> interface</a:t>
            </a:r>
          </a:p>
          <a:p>
            <a:pPr lvl="1">
              <a:lnSpc>
                <a:spcPct val="80000"/>
              </a:lnSpc>
            </a:pPr>
            <a:r>
              <a:rPr lang="en-US" altLang="en-US" sz="2000"/>
              <a:t>Judge - document clustering and classification</a:t>
            </a:r>
          </a:p>
          <a:p>
            <a:pPr lvl="1">
              <a:lnSpc>
                <a:spcPct val="80000"/>
              </a:lnSpc>
            </a:pPr>
            <a:r>
              <a:rPr lang="en-US" altLang="en-US" sz="2000"/>
              <a:t>RWeka - an R interface to Weka</a:t>
            </a:r>
          </a:p>
          <a:p>
            <a:pPr>
              <a:lnSpc>
                <a:spcPct val="80000"/>
              </a:lnSpc>
            </a:pPr>
            <a:r>
              <a:rPr lang="en-US" altLang="en-US" sz="2000"/>
              <a:t>Extend/modify W</a:t>
            </a:r>
            <a:r>
              <a:rPr lang="en-US" altLang="en-US" sz="1800"/>
              <a:t>EKA</a:t>
            </a:r>
          </a:p>
          <a:p>
            <a:pPr lvl="1">
              <a:lnSpc>
                <a:spcPct val="80000"/>
              </a:lnSpc>
            </a:pPr>
            <a:r>
              <a:rPr lang="en-US" altLang="en-US" sz="2000"/>
              <a:t>BioWeka - extension library for knowledge discovery in biology</a:t>
            </a:r>
          </a:p>
          <a:p>
            <a:pPr lvl="1">
              <a:lnSpc>
                <a:spcPct val="80000"/>
              </a:lnSpc>
            </a:pPr>
            <a:r>
              <a:rPr lang="en-US" altLang="en-US" sz="2000"/>
              <a:t>WekaMetal - meta learning extension to W</a:t>
            </a:r>
            <a:r>
              <a:rPr lang="en-US" altLang="en-US" sz="1700"/>
              <a:t>EKA</a:t>
            </a:r>
          </a:p>
          <a:p>
            <a:pPr lvl="1">
              <a:lnSpc>
                <a:spcPct val="80000"/>
              </a:lnSpc>
            </a:pPr>
            <a:r>
              <a:rPr lang="en-US" altLang="en-US" sz="2000"/>
              <a:t>Weka-Parallel - parallel processing for W</a:t>
            </a:r>
            <a:r>
              <a:rPr lang="en-US" altLang="en-US" sz="1700"/>
              <a:t>EKA</a:t>
            </a:r>
          </a:p>
          <a:p>
            <a:pPr lvl="1">
              <a:lnSpc>
                <a:spcPct val="80000"/>
              </a:lnSpc>
            </a:pPr>
            <a:r>
              <a:rPr lang="en-US" altLang="en-US" sz="2000"/>
              <a:t>Grid Weka - grid computing using W</a:t>
            </a:r>
            <a:r>
              <a:rPr lang="en-US" altLang="en-US" sz="1700"/>
              <a:t>EKA</a:t>
            </a:r>
          </a:p>
          <a:p>
            <a:pPr lvl="1">
              <a:lnSpc>
                <a:spcPct val="80000"/>
              </a:lnSpc>
            </a:pPr>
            <a:r>
              <a:rPr lang="en-US" altLang="en-US" sz="2000"/>
              <a:t>Weka-CG - computational genetics tool library</a:t>
            </a:r>
            <a:endParaRPr lang="en-GB" altLang="en-US" sz="200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4D7C58-DBEF-4508-864F-DC7F9284B768}"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ED8925C2-F4D6-46BF-87B7-7951EACB3595}" type="slidenum">
              <a:rPr lang="en-US" altLang="en-US"/>
              <a:pPr/>
              <a:t>155</a:t>
            </a:fld>
            <a:endParaRPr lang="en-US" altLang="en-US"/>
          </a:p>
        </p:txBody>
      </p:sp>
      <p:sp>
        <p:nvSpPr>
          <p:cNvPr id="588802" name="Rectangle 2"/>
          <p:cNvSpPr>
            <a:spLocks noGrp="1" noChangeArrowheads="1"/>
          </p:cNvSpPr>
          <p:nvPr>
            <p:ph type="title"/>
          </p:nvPr>
        </p:nvSpPr>
        <p:spPr/>
        <p:txBody>
          <a:bodyPr/>
          <a:lstStyle/>
          <a:p>
            <a:r>
              <a:rPr lang="en-NZ" altLang="en-US"/>
              <a:t>W</a:t>
            </a:r>
            <a:r>
              <a:rPr lang="en-NZ" altLang="en-US" sz="4400"/>
              <a:t>EKA</a:t>
            </a:r>
            <a:r>
              <a:rPr lang="en-NZ" altLang="en-US"/>
              <a:t> and P</a:t>
            </a:r>
            <a:r>
              <a:rPr lang="en-NZ" altLang="en-US" sz="4000"/>
              <a:t>ENTAHO</a:t>
            </a:r>
            <a:endParaRPr lang="en-GB" altLang="en-US" sz="4000"/>
          </a:p>
        </p:txBody>
      </p:sp>
      <p:sp>
        <p:nvSpPr>
          <p:cNvPr id="588803" name="Rectangle 3"/>
          <p:cNvSpPr>
            <a:spLocks noGrp="1" noChangeArrowheads="1"/>
          </p:cNvSpPr>
          <p:nvPr>
            <p:ph type="body" idx="1"/>
          </p:nvPr>
        </p:nvSpPr>
        <p:spPr/>
        <p:txBody>
          <a:bodyPr/>
          <a:lstStyle/>
          <a:p>
            <a:pPr>
              <a:lnSpc>
                <a:spcPct val="80000"/>
              </a:lnSpc>
            </a:pPr>
            <a:r>
              <a:rPr lang="en-NZ" altLang="en-US" sz="2400">
                <a:hlinkClick r:id="rId3"/>
              </a:rPr>
              <a:t>Pentaho</a:t>
            </a:r>
            <a:r>
              <a:rPr lang="en-NZ" altLang="en-US" sz="2400"/>
              <a:t> – </a:t>
            </a:r>
            <a:r>
              <a:rPr lang="en-GB" altLang="en-US" sz="2400"/>
              <a:t>The leader in Open Source Business Intelligence (BI)</a:t>
            </a:r>
          </a:p>
          <a:p>
            <a:pPr>
              <a:lnSpc>
                <a:spcPct val="80000"/>
              </a:lnSpc>
            </a:pPr>
            <a:r>
              <a:rPr lang="en-NZ" altLang="en-US" sz="2400"/>
              <a:t>September 2006 – Pentaho </a:t>
            </a:r>
            <a:r>
              <a:rPr lang="en-NZ" altLang="en-US" sz="2400">
                <a:hlinkClick r:id="rId4"/>
              </a:rPr>
              <a:t>acquires</a:t>
            </a:r>
            <a:r>
              <a:rPr lang="en-NZ" altLang="en-US" sz="2400"/>
              <a:t> the Weka project (exclusive license and SF.net page)</a:t>
            </a:r>
          </a:p>
          <a:p>
            <a:pPr>
              <a:lnSpc>
                <a:spcPct val="80000"/>
              </a:lnSpc>
            </a:pPr>
            <a:r>
              <a:rPr lang="en-NZ" altLang="en-US" sz="2400"/>
              <a:t>Weka will be used/integrated as data mining component in their BI suite</a:t>
            </a:r>
          </a:p>
          <a:p>
            <a:pPr>
              <a:lnSpc>
                <a:spcPct val="80000"/>
              </a:lnSpc>
            </a:pPr>
            <a:r>
              <a:rPr lang="en-NZ" altLang="en-US" sz="2400"/>
              <a:t>Weka will be still available as GPL open source software</a:t>
            </a:r>
          </a:p>
          <a:p>
            <a:pPr>
              <a:lnSpc>
                <a:spcPct val="80000"/>
              </a:lnSpc>
            </a:pPr>
            <a:r>
              <a:rPr lang="en-NZ" altLang="en-US" sz="2400"/>
              <a:t>Most likely to evolve 2 editions:</a:t>
            </a:r>
          </a:p>
          <a:p>
            <a:pPr lvl="1">
              <a:lnSpc>
                <a:spcPct val="80000"/>
              </a:lnSpc>
            </a:pPr>
            <a:r>
              <a:rPr lang="en-NZ" altLang="en-US" sz="2200"/>
              <a:t>Community edition</a:t>
            </a:r>
          </a:p>
          <a:p>
            <a:pPr lvl="1">
              <a:lnSpc>
                <a:spcPct val="80000"/>
              </a:lnSpc>
            </a:pPr>
            <a:r>
              <a:rPr lang="en-NZ" altLang="en-US" sz="2200"/>
              <a:t>BI oriented edition</a:t>
            </a:r>
            <a:endParaRPr lang="en-GB" altLang="en-US" sz="220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298E07-4DFA-4113-9022-3FE83A0BE476}"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F2245EFD-EFC8-4E03-A671-D43144D9562E}" type="slidenum">
              <a:rPr lang="en-US" altLang="en-US"/>
              <a:pPr/>
              <a:t>156</a:t>
            </a:fld>
            <a:endParaRPr lang="en-US" altLang="en-US"/>
          </a:p>
        </p:txBody>
      </p:sp>
      <p:sp>
        <p:nvSpPr>
          <p:cNvPr id="591874" name="Rectangle 2"/>
          <p:cNvSpPr>
            <a:spLocks noGrp="1" noChangeArrowheads="1"/>
          </p:cNvSpPr>
          <p:nvPr>
            <p:ph type="title"/>
          </p:nvPr>
        </p:nvSpPr>
        <p:spPr/>
        <p:txBody>
          <a:bodyPr/>
          <a:lstStyle/>
          <a:p>
            <a:r>
              <a:rPr lang="en-NZ" altLang="en-US"/>
              <a:t>Limitations of W</a:t>
            </a:r>
            <a:r>
              <a:rPr lang="en-NZ" altLang="en-US" sz="4000"/>
              <a:t>EKA</a:t>
            </a:r>
            <a:endParaRPr lang="en-GB" altLang="en-US" sz="4000"/>
          </a:p>
        </p:txBody>
      </p:sp>
      <p:sp>
        <p:nvSpPr>
          <p:cNvPr id="591875" name="Rectangle 3"/>
          <p:cNvSpPr>
            <a:spLocks noGrp="1" noChangeArrowheads="1"/>
          </p:cNvSpPr>
          <p:nvPr>
            <p:ph type="body" idx="1"/>
          </p:nvPr>
        </p:nvSpPr>
        <p:spPr/>
        <p:txBody>
          <a:bodyPr/>
          <a:lstStyle/>
          <a:p>
            <a:r>
              <a:rPr lang="en-NZ" altLang="en-US"/>
              <a:t>Traditional algorithms need to have all data in main memory</a:t>
            </a:r>
          </a:p>
          <a:p>
            <a:r>
              <a:rPr lang="en-NZ" altLang="en-US"/>
              <a:t>==&gt; big datasets are an issue</a:t>
            </a:r>
          </a:p>
          <a:p>
            <a:r>
              <a:rPr lang="en-NZ" altLang="en-US"/>
              <a:t>Solution:</a:t>
            </a:r>
          </a:p>
          <a:p>
            <a:pPr lvl="1"/>
            <a:r>
              <a:rPr lang="en-NZ" altLang="en-US"/>
              <a:t>Incremental schemes</a:t>
            </a:r>
          </a:p>
          <a:p>
            <a:pPr lvl="1"/>
            <a:r>
              <a:rPr lang="en-NZ" altLang="en-US"/>
              <a:t>Stream algorithms</a:t>
            </a:r>
          </a:p>
          <a:p>
            <a:pPr lvl="1">
              <a:buFont typeface="Wingdings" panose="05000000000000000000" pitchFamily="2" charset="2"/>
              <a:buNone/>
            </a:pPr>
            <a:r>
              <a:rPr lang="en-NZ" altLang="en-US"/>
              <a:t>	MOA “</a:t>
            </a:r>
            <a:r>
              <a:rPr lang="en-NZ" altLang="en-US" b="1">
                <a:effectLst>
                  <a:outerShdw blurRad="38100" dist="38100" dir="2700000" algn="tl">
                    <a:srgbClr val="C0C0C0"/>
                  </a:outerShdw>
                </a:effectLst>
              </a:rPr>
              <a:t>M</a:t>
            </a:r>
            <a:r>
              <a:rPr lang="en-NZ" altLang="en-US"/>
              <a:t>assive </a:t>
            </a:r>
            <a:r>
              <a:rPr lang="en-NZ" altLang="en-US" b="1">
                <a:effectLst>
                  <a:outerShdw blurRad="38100" dist="38100" dir="2700000" algn="tl">
                    <a:srgbClr val="C0C0C0"/>
                  </a:outerShdw>
                </a:effectLst>
              </a:rPr>
              <a:t>O</a:t>
            </a:r>
            <a:r>
              <a:rPr lang="en-NZ" altLang="en-US"/>
              <a:t>nline </a:t>
            </a:r>
            <a:r>
              <a:rPr lang="en-NZ" altLang="en-US" b="1">
                <a:effectLst>
                  <a:outerShdw blurRad="38100" dist="38100" dir="2700000" algn="tl">
                    <a:srgbClr val="C0C0C0"/>
                  </a:outerShdw>
                </a:effectLst>
              </a:rPr>
              <a:t>A</a:t>
            </a:r>
            <a:r>
              <a:rPr lang="en-NZ" altLang="en-US"/>
              <a:t>nalysis”</a:t>
            </a:r>
          </a:p>
          <a:p>
            <a:pPr lvl="1">
              <a:buFont typeface="Wingdings" panose="05000000000000000000" pitchFamily="2" charset="2"/>
              <a:buNone/>
            </a:pPr>
            <a:r>
              <a:rPr lang="en-NZ" altLang="en-US"/>
              <a:t>	(not only a </a:t>
            </a:r>
            <a:r>
              <a:rPr lang="en-NZ" altLang="en-US" i="1"/>
              <a:t>flightless</a:t>
            </a:r>
            <a:r>
              <a:rPr lang="en-NZ" altLang="en-US"/>
              <a:t> bird, but also </a:t>
            </a:r>
            <a:r>
              <a:rPr lang="en-NZ" altLang="en-US" i="1"/>
              <a:t>extinct</a:t>
            </a:r>
            <a:r>
              <a:rPr lang="en-NZ" altLang="en-US"/>
              <a:t>!)</a:t>
            </a:r>
            <a:endParaRPr lang="en-GB"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DDBEA9-1A4F-4B03-A17F-4497CB8107B5}"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4D625D9E-7713-404B-89C5-82D68B3D3037}" type="slidenum">
              <a:rPr lang="en-US" altLang="en-US"/>
              <a:pPr/>
              <a:t>157</a:t>
            </a:fld>
            <a:endParaRPr lang="en-US" altLang="en-US"/>
          </a:p>
        </p:txBody>
      </p:sp>
      <p:sp>
        <p:nvSpPr>
          <p:cNvPr id="391170" name="Rectangle 2"/>
          <p:cNvSpPr>
            <a:spLocks noGrp="1" noChangeArrowheads="1"/>
          </p:cNvSpPr>
          <p:nvPr>
            <p:ph type="title"/>
          </p:nvPr>
        </p:nvSpPr>
        <p:spPr/>
        <p:txBody>
          <a:bodyPr/>
          <a:lstStyle/>
          <a:p>
            <a:r>
              <a:rPr lang="en-US" altLang="en-US"/>
              <a:t>Conclusion: try it yourself!</a:t>
            </a:r>
          </a:p>
        </p:txBody>
      </p:sp>
      <p:sp>
        <p:nvSpPr>
          <p:cNvPr id="391171" name="Rectangle 3"/>
          <p:cNvSpPr>
            <a:spLocks noGrp="1" noChangeArrowheads="1"/>
          </p:cNvSpPr>
          <p:nvPr>
            <p:ph type="body" idx="1"/>
          </p:nvPr>
        </p:nvSpPr>
        <p:spPr/>
        <p:txBody>
          <a:bodyPr/>
          <a:lstStyle/>
          <a:p>
            <a:r>
              <a:rPr lang="en-US" altLang="en-US"/>
              <a:t>WEKA is available at</a:t>
            </a:r>
          </a:p>
          <a:p>
            <a:pPr>
              <a:buFont typeface="Wingdings" panose="05000000000000000000" pitchFamily="2" charset="2"/>
              <a:buNone/>
            </a:pPr>
            <a:r>
              <a:rPr lang="en-US" altLang="en-US"/>
              <a:t>		</a:t>
            </a:r>
            <a:r>
              <a:rPr lang="en-US" altLang="en-US" b="1">
                <a:hlinkClick r:id="rId3"/>
              </a:rPr>
              <a:t>http://www.cs.waikato.ac.nz/ml/weka</a:t>
            </a:r>
            <a:endParaRPr lang="en-US" altLang="en-US" b="1"/>
          </a:p>
          <a:p>
            <a:pPr>
              <a:buSzPct val="120000"/>
              <a:buFont typeface="Wingdings" panose="05000000000000000000" pitchFamily="2" charset="2"/>
              <a:buChar char="§"/>
            </a:pPr>
            <a:r>
              <a:rPr lang="en-US" altLang="en-US"/>
              <a:t>Also has a list of projects based on WEKA</a:t>
            </a:r>
          </a:p>
          <a:p>
            <a:pPr>
              <a:buSzPct val="120000"/>
              <a:buFont typeface="Wingdings" panose="05000000000000000000" pitchFamily="2" charset="2"/>
              <a:buChar char="§"/>
            </a:pPr>
            <a:r>
              <a:rPr lang="en-US" altLang="en-US"/>
              <a:t>(probably incomplete list of) WEKA contributors:</a:t>
            </a:r>
          </a:p>
          <a:p>
            <a:pPr>
              <a:buSzPct val="125000"/>
              <a:buFont typeface="Wingdings" panose="05000000000000000000" pitchFamily="2" charset="2"/>
              <a:buNone/>
            </a:pPr>
            <a:r>
              <a:rPr lang="en-US" altLang="en-US"/>
              <a:t>	</a:t>
            </a:r>
            <a:r>
              <a:rPr lang="en-US" altLang="en-US" sz="2000">
                <a:latin typeface="Times-Roman" charset="0"/>
              </a:rPr>
              <a:t>Abdelaziz Mahoui, Alexander K. Seewald, Ashraf M. Kibriya, Bernhard Pfahringer, Brent Martin, Peter Flach, Eibe Frank, Gabi Schmidberger, Ian H. Witten, J. Lindgren, Janice Boughton,  Jason Wells, Len Trigg, Lucio de Souza Coelho, Malcolm Ware, Mark Hall, Remco Bouckaert, Richard Kirkby, Shane Butler, Shane Legg, Stuart Inglis, Sylvain Roy, Tony Voyle, Xin Xu, Yong Wang, Zhihai Wang</a:t>
            </a:r>
            <a:r>
              <a:rPr lang="en-US" altLang="en-US">
                <a:latin typeface="Times-Roman"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600520D-187A-49B1-B871-CB8892EC1E5C}"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BAFAF878-9881-4049-ACA0-7467E33639D5}" type="slidenum">
              <a:rPr lang="en-US" altLang="en-US"/>
              <a:pPr/>
              <a:t>16</a:t>
            </a:fld>
            <a:endParaRPr lang="en-US" altLang="en-US"/>
          </a:p>
        </p:txBody>
      </p:sp>
      <p:pic>
        <p:nvPicPr>
          <p:cNvPr id="206851" name="Picture 3" descr="Explor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EFCC8055-7FE6-42F7-B4B3-ED05A884F0A9}"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0195D8F8-0C83-4668-882E-CD2A264B3066}" type="slidenum">
              <a:rPr lang="en-US" altLang="en-US"/>
              <a:pPr/>
              <a:t>17</a:t>
            </a:fld>
            <a:endParaRPr lang="en-US" altLang="en-US"/>
          </a:p>
        </p:txBody>
      </p:sp>
      <p:pic>
        <p:nvPicPr>
          <p:cNvPr id="321540" name="Picture 4" descr="ExplorerPre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1539" name="Line 3"/>
          <p:cNvSpPr>
            <a:spLocks noChangeShapeType="1"/>
          </p:cNvSpPr>
          <p:nvPr/>
        </p:nvSpPr>
        <p:spPr bwMode="auto">
          <a:xfrm>
            <a:off x="1219200" y="990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C17AC26-FDC7-4A66-A2DF-48E70DA817C8}"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A615668E-05B2-46D5-98FE-ACCE6123F56F}" type="slidenum">
              <a:rPr lang="en-US" altLang="en-US"/>
              <a:pPr/>
              <a:t>18</a:t>
            </a:fld>
            <a:endParaRPr lang="en-US" altLang="en-US"/>
          </a:p>
        </p:txBody>
      </p:sp>
      <p:pic>
        <p:nvPicPr>
          <p:cNvPr id="205828" name="Picture 4" descr="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62698DC6-B7BD-4BE2-9EC5-B7C7E280CCD7}"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FE8AA804-A51C-4B06-9397-80E438A296E3}" type="slidenum">
              <a:rPr lang="en-US" altLang="en-US"/>
              <a:pPr/>
              <a:t>19</a:t>
            </a:fld>
            <a:endParaRPr lang="en-US" altLang="en-US"/>
          </a:p>
        </p:txBody>
      </p:sp>
      <p:pic>
        <p:nvPicPr>
          <p:cNvPr id="322564" name="Picture 4" descr="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2563" name="Line 3"/>
          <p:cNvSpPr>
            <a:spLocks noChangeShapeType="1"/>
          </p:cNvSpPr>
          <p:nvPr/>
        </p:nvSpPr>
        <p:spPr bwMode="auto">
          <a:xfrm>
            <a:off x="1447800" y="4419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F37F0B55-CCB1-49A0-AED6-A28B78034948}" type="datetime1">
              <a:rPr lang="en-US" altLang="en-US"/>
              <a:pPr/>
              <a:t>7/15/2015</a:t>
            </a:fld>
            <a:endParaRPr lang="en-US" altLang="en-US"/>
          </a:p>
        </p:txBody>
      </p:sp>
      <p:sp>
        <p:nvSpPr>
          <p:cNvPr id="7" name="Footer Placeholder 4"/>
          <p:cNvSpPr>
            <a:spLocks noGrp="1"/>
          </p:cNvSpPr>
          <p:nvPr>
            <p:ph type="ftr" sz="quarter" idx="11"/>
          </p:nvPr>
        </p:nvSpPr>
        <p:spPr/>
        <p:txBody>
          <a:bodyPr/>
          <a:lstStyle/>
          <a:p>
            <a:r>
              <a:rPr lang="en-US" altLang="en-US"/>
              <a:t>University of Waikato</a:t>
            </a:r>
          </a:p>
        </p:txBody>
      </p:sp>
      <p:sp>
        <p:nvSpPr>
          <p:cNvPr id="8" name="Slide Number Placeholder 5"/>
          <p:cNvSpPr>
            <a:spLocks noGrp="1"/>
          </p:cNvSpPr>
          <p:nvPr>
            <p:ph type="sldNum" sz="quarter" idx="12"/>
          </p:nvPr>
        </p:nvSpPr>
        <p:spPr/>
        <p:txBody>
          <a:bodyPr/>
          <a:lstStyle/>
          <a:p>
            <a:fld id="{E8DAA7DA-EC31-4519-9025-775A9CE7E4B0}" type="slidenum">
              <a:rPr lang="en-US" altLang="en-US"/>
              <a:pPr/>
              <a:t>2</a:t>
            </a:fld>
            <a:endParaRPr lang="en-US" altLang="en-US"/>
          </a:p>
        </p:txBody>
      </p:sp>
      <p:sp>
        <p:nvSpPr>
          <p:cNvPr id="70658" name="Rectangle 2"/>
          <p:cNvSpPr>
            <a:spLocks noGrp="1" noChangeArrowheads="1"/>
          </p:cNvSpPr>
          <p:nvPr>
            <p:ph type="title"/>
          </p:nvPr>
        </p:nvSpPr>
        <p:spPr>
          <a:xfrm>
            <a:off x="381000" y="457200"/>
            <a:ext cx="8534400" cy="1066800"/>
          </a:xfrm>
        </p:spPr>
        <p:txBody>
          <a:bodyPr/>
          <a:lstStyle/>
          <a:p>
            <a:r>
              <a:rPr lang="en-US" altLang="en-US"/>
              <a:t>WEKA: the bird</a:t>
            </a:r>
            <a:endParaRPr lang="en-US" altLang="en-US">
              <a:latin typeface="Times New Roman" panose="02020603050405020304" pitchFamily="18" charset="0"/>
            </a:endParaRPr>
          </a:p>
        </p:txBody>
      </p:sp>
      <p:pic>
        <p:nvPicPr>
          <p:cNvPr id="70661" name="Picture 5" descr="We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800600" cy="3600450"/>
          </a:xfrm>
          <a:prstGeom prst="rect">
            <a:avLst/>
          </a:prstGeom>
          <a:noFill/>
          <a:extLst>
            <a:ext uri="{909E8E84-426E-40DD-AFC4-6F175D3DCCD1}">
              <a14:hiddenFill xmlns:a14="http://schemas.microsoft.com/office/drawing/2010/main">
                <a:solidFill>
                  <a:srgbClr val="FFFFFF"/>
                </a:solidFill>
              </a14:hiddenFill>
            </a:ext>
          </a:extLst>
        </p:spPr>
      </p:pic>
      <p:sp>
        <p:nvSpPr>
          <p:cNvPr id="70663" name="Rectangle 7"/>
          <p:cNvSpPr>
            <a:spLocks noChangeArrowheads="1"/>
          </p:cNvSpPr>
          <p:nvPr/>
        </p:nvSpPr>
        <p:spPr bwMode="auto">
          <a:xfrm>
            <a:off x="0" y="5943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eaLnBrk="0" hangingPunct="0"/>
            <a:r>
              <a:rPr kumimoji="1" lang="en-US" altLang="en-US" i="1">
                <a:solidFill>
                  <a:schemeClr val="hlink"/>
                </a:solidFill>
                <a:latin typeface="Times New Roman" panose="02020603050405020304" pitchFamily="18" charset="0"/>
              </a:rPr>
              <a:t>Copyright: Martin Kramer (mkramer@wxs.nl) </a:t>
            </a:r>
          </a:p>
        </p:txBody>
      </p:sp>
      <p:sp>
        <p:nvSpPr>
          <p:cNvPr id="70664" name="Rectangle 8"/>
          <p:cNvSpPr>
            <a:spLocks noChangeArrowheads="1"/>
          </p:cNvSpPr>
          <p:nvPr/>
        </p:nvSpPr>
        <p:spPr bwMode="auto">
          <a:xfrm>
            <a:off x="685800" y="1524000"/>
            <a:ext cx="7640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pPr algn="ctr"/>
            <a:r>
              <a:rPr lang="en-NZ" altLang="en-US" sz="2400"/>
              <a:t>The </a:t>
            </a:r>
            <a:r>
              <a:rPr lang="en-NZ" altLang="en-US" sz="2400" i="1"/>
              <a:t>Weka</a:t>
            </a:r>
            <a:r>
              <a:rPr lang="en-NZ" altLang="en-US" sz="2400"/>
              <a:t> or </a:t>
            </a:r>
            <a:r>
              <a:rPr lang="en-NZ" altLang="en-US" sz="2400" i="1"/>
              <a:t>woodhen</a:t>
            </a:r>
            <a:r>
              <a:rPr lang="en-NZ" altLang="en-US" sz="2400"/>
              <a:t> (Gallirallus australis) is an endemic bird of New Zealand. (Source: </a:t>
            </a:r>
            <a:r>
              <a:rPr lang="en-NZ" altLang="en-US" sz="2400" i="1"/>
              <a:t>WikiPedia</a:t>
            </a:r>
            <a:r>
              <a:rPr lang="en-NZ" altLang="en-US" sz="2400"/>
              <a:t>)</a:t>
            </a:r>
            <a:endParaRPr lang="en-US" alt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E982559-93BD-4585-80AD-9087C42B3A61}"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A9494F3-CB97-4AB0-B451-4ECD7A13F6B3}" type="slidenum">
              <a:rPr lang="en-US" altLang="en-US"/>
              <a:pPr/>
              <a:t>20</a:t>
            </a:fld>
            <a:endParaRPr lang="en-US" altLang="en-US"/>
          </a:p>
        </p:txBody>
      </p:sp>
      <p:pic>
        <p:nvPicPr>
          <p:cNvPr id="210947" name="Picture 3" descr="Iris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212DFBAC-D9A8-460E-8860-BB875D83C100}"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DF8E362B-E1A1-4CC6-B09B-818B348FBA7A}" type="slidenum">
              <a:rPr lang="en-US" altLang="en-US"/>
              <a:pPr/>
              <a:t>21</a:t>
            </a:fld>
            <a:endParaRPr lang="en-US" altLang="en-US"/>
          </a:p>
        </p:txBody>
      </p:sp>
      <p:pic>
        <p:nvPicPr>
          <p:cNvPr id="323588" name="Picture 4" descr="Iris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3587" name="Line 3"/>
          <p:cNvSpPr>
            <a:spLocks noChangeShapeType="1"/>
          </p:cNvSpPr>
          <p:nvPr/>
        </p:nvSpPr>
        <p:spPr bwMode="auto">
          <a:xfrm flipH="1" flipV="1">
            <a:off x="7010400" y="3048000"/>
            <a:ext cx="1295400" cy="10668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61862E9E-0A6B-4305-AA5D-81400E6AA927}"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BF688D8C-024A-4B82-BA91-9C4145741E8D}" type="slidenum">
              <a:rPr lang="en-US" altLang="en-US"/>
              <a:pPr/>
              <a:t>22</a:t>
            </a:fld>
            <a:endParaRPr lang="en-US" altLang="en-US"/>
          </a:p>
        </p:txBody>
      </p:sp>
      <p:pic>
        <p:nvPicPr>
          <p:cNvPr id="218119" name="Picture 7" descr="VisAtt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9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9E5FC50-4DF3-4246-9C0F-F00A7F6922A8}"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8AE878D1-8A27-49C9-BF7E-EB1929EC91DB}" type="slidenum">
              <a:rPr lang="en-US" altLang="en-US"/>
              <a:pPr/>
              <a:t>23</a:t>
            </a:fld>
            <a:endParaRPr lang="en-US" altLang="en-US"/>
          </a:p>
        </p:txBody>
      </p:sp>
      <p:pic>
        <p:nvPicPr>
          <p:cNvPr id="207875" name="Picture 3" descr="petalL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8D8028DF-E8E4-4FBB-A318-C2A289475BD2}"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1AEF89AF-AEB6-4864-A6DD-4C4CCF4E5A13}" type="slidenum">
              <a:rPr lang="en-US" altLang="en-US"/>
              <a:pPr/>
              <a:t>24</a:t>
            </a:fld>
            <a:endParaRPr lang="en-US" altLang="en-US"/>
          </a:p>
        </p:txBody>
      </p:sp>
      <p:pic>
        <p:nvPicPr>
          <p:cNvPr id="324612" name="Picture 4" descr="petalL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4611" name="Line 3"/>
          <p:cNvSpPr>
            <a:spLocks noChangeShapeType="1"/>
          </p:cNvSpPr>
          <p:nvPr/>
        </p:nvSpPr>
        <p:spPr bwMode="auto">
          <a:xfrm>
            <a:off x="838200" y="16764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BBB94147-674B-43BF-B874-344931D4CA73}"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FFBD64D8-9CF6-489E-9ED5-C4D5BCAB4D08}" type="slidenum">
              <a:rPr lang="en-US" altLang="en-US"/>
              <a:pPr/>
              <a:t>25</a:t>
            </a:fld>
            <a:endParaRPr lang="en-US" altLang="en-US"/>
          </a:p>
        </p:txBody>
      </p:sp>
      <p:pic>
        <p:nvPicPr>
          <p:cNvPr id="208899" name="Picture 3" descr="SelectFi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9729F7FC-4D4E-430F-9E40-309A9C88E6A9}"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FDF0DFF3-3F36-4E87-8567-6AECC2F1075D}" type="slidenum">
              <a:rPr lang="en-US" altLang="en-US"/>
              <a:pPr/>
              <a:t>26</a:t>
            </a:fld>
            <a:endParaRPr lang="en-US" altLang="en-US"/>
          </a:p>
        </p:txBody>
      </p:sp>
      <p:pic>
        <p:nvPicPr>
          <p:cNvPr id="329732" name="Picture 4" descr="SelectFi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329731" name="Line 3"/>
          <p:cNvSpPr>
            <a:spLocks noChangeShapeType="1"/>
          </p:cNvSpPr>
          <p:nvPr/>
        </p:nvSpPr>
        <p:spPr bwMode="auto">
          <a:xfrm>
            <a:off x="1752600" y="28194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421D7AE-3229-47A3-8D4D-8FA044E6FD31}"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94D33FA4-1CDE-4A58-8872-2A0E480D84CE}" type="slidenum">
              <a:rPr lang="en-US" altLang="en-US"/>
              <a:pPr/>
              <a:t>27</a:t>
            </a:fld>
            <a:endParaRPr lang="en-US" altLang="en-US"/>
          </a:p>
        </p:txBody>
      </p:sp>
      <p:pic>
        <p:nvPicPr>
          <p:cNvPr id="209926" name="Picture 6" descr="SelectDiscret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47ECE397-738F-4FB4-84EE-30A8A460EF2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4A478829-762A-4061-883B-FC9508CC0017}" type="slidenum">
              <a:rPr lang="en-US" altLang="en-US"/>
              <a:pPr/>
              <a:t>28</a:t>
            </a:fld>
            <a:endParaRPr lang="en-US" altLang="en-US"/>
          </a:p>
        </p:txBody>
      </p:sp>
      <p:pic>
        <p:nvPicPr>
          <p:cNvPr id="211971" name="Picture 3" descr="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4EB54EA2-23FA-4E92-8A5A-E912111259BA}"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1EB751BD-5364-4CBB-AE1D-889601AD24ED}" type="slidenum">
              <a:rPr lang="en-US" altLang="en-US"/>
              <a:pPr/>
              <a:t>29</a:t>
            </a:fld>
            <a:endParaRPr lang="en-US" altLang="en-US"/>
          </a:p>
        </p:txBody>
      </p:sp>
      <p:pic>
        <p:nvPicPr>
          <p:cNvPr id="325636" name="Picture 4" descr="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5635" name="Line 3"/>
          <p:cNvSpPr>
            <a:spLocks noChangeShapeType="1"/>
          </p:cNvSpPr>
          <p:nvPr/>
        </p:nvSpPr>
        <p:spPr bwMode="auto">
          <a:xfrm>
            <a:off x="2209800" y="16764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65508F-AEAB-4251-A3EA-9B734FE955B8}"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6721F2C6-512B-424B-A7B2-7D314A06832A}" type="slidenum">
              <a:rPr lang="en-US" altLang="en-US"/>
              <a:pPr/>
              <a:t>3</a:t>
            </a:fld>
            <a:endParaRPr lang="en-US" altLang="en-US"/>
          </a:p>
        </p:txBody>
      </p:sp>
      <p:sp>
        <p:nvSpPr>
          <p:cNvPr id="142338" name="Rectangle 2"/>
          <p:cNvSpPr>
            <a:spLocks noGrp="1" noChangeArrowheads="1"/>
          </p:cNvSpPr>
          <p:nvPr>
            <p:ph type="title"/>
          </p:nvPr>
        </p:nvSpPr>
        <p:spPr/>
        <p:txBody>
          <a:bodyPr/>
          <a:lstStyle/>
          <a:p>
            <a:r>
              <a:rPr lang="en-US" altLang="en-US"/>
              <a:t>WEKA: the software</a:t>
            </a:r>
            <a:endParaRPr lang="en-US" altLang="en-US">
              <a:latin typeface="Times New Roman" panose="02020603050405020304" pitchFamily="18" charset="0"/>
            </a:endParaRPr>
          </a:p>
        </p:txBody>
      </p:sp>
      <p:sp>
        <p:nvSpPr>
          <p:cNvPr id="142339" name="Rectangle 3"/>
          <p:cNvSpPr>
            <a:spLocks noGrp="1" noChangeArrowheads="1"/>
          </p:cNvSpPr>
          <p:nvPr>
            <p:ph type="body" idx="1"/>
          </p:nvPr>
        </p:nvSpPr>
        <p:spPr/>
        <p:txBody>
          <a:bodyPr/>
          <a:lstStyle/>
          <a:p>
            <a:r>
              <a:rPr lang="en-US" altLang="en-US"/>
              <a:t>Machine learning/data mining software written in Java (distributed under the GNU Public License)</a:t>
            </a:r>
          </a:p>
          <a:p>
            <a:r>
              <a:rPr lang="en-US" altLang="en-US"/>
              <a:t>Used for research, education, and applications</a:t>
            </a:r>
          </a:p>
          <a:p>
            <a:r>
              <a:rPr lang="en-US" altLang="en-US"/>
              <a:t>Complements “Data Mining” by Witten &amp; Frank</a:t>
            </a:r>
          </a:p>
          <a:p>
            <a:r>
              <a:rPr lang="en-US" altLang="en-US"/>
              <a:t>Main features:</a:t>
            </a:r>
          </a:p>
          <a:p>
            <a:pPr lvl="1"/>
            <a:r>
              <a:rPr lang="en-US" altLang="en-US"/>
              <a:t>Comprehensive set of data pre-processing tools, learning algorithms and evaluation methods</a:t>
            </a:r>
          </a:p>
          <a:p>
            <a:pPr lvl="1"/>
            <a:r>
              <a:rPr lang="en-US" altLang="en-US"/>
              <a:t>Graphical user interfaces (incl. data visualization)</a:t>
            </a:r>
          </a:p>
          <a:p>
            <a:pPr lvl="1"/>
            <a:r>
              <a:rPr lang="en-US" altLang="en-US"/>
              <a:t>Environment for comparing learning algorithms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18B787F-C060-484C-BE49-908DA01D9E85}"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F06291B-2750-47FD-B90C-7AD68AA49DFA}" type="slidenum">
              <a:rPr lang="en-US" altLang="en-US"/>
              <a:pPr/>
              <a:t>30</a:t>
            </a:fld>
            <a:endParaRPr lang="en-US" altLang="en-US"/>
          </a:p>
        </p:txBody>
      </p:sp>
      <p:pic>
        <p:nvPicPr>
          <p:cNvPr id="212996" name="Picture 4" descr="disc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6627B209-2836-4335-85A6-8D012F02A183}"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D0E11643-3D8E-4F78-AF5B-338C6C4C7E94}" type="slidenum">
              <a:rPr lang="en-US" altLang="en-US"/>
              <a:pPr/>
              <a:t>31</a:t>
            </a:fld>
            <a:endParaRPr lang="en-US" altLang="en-US"/>
          </a:p>
        </p:txBody>
      </p:sp>
      <p:pic>
        <p:nvPicPr>
          <p:cNvPr id="326661" name="Picture 5" descr="disc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6660" name="Line 4"/>
          <p:cNvSpPr>
            <a:spLocks noChangeShapeType="1"/>
          </p:cNvSpPr>
          <p:nvPr/>
        </p:nvSpPr>
        <p:spPr bwMode="auto">
          <a:xfrm flipH="1" flipV="1">
            <a:off x="2209800" y="4800600"/>
            <a:ext cx="1905000" cy="9144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73BE43C-5790-42C8-A509-12C5E0078BEE}"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73822F7C-32A1-47AC-94B7-E4328B9D0504}" type="slidenum">
              <a:rPr lang="en-US" altLang="en-US"/>
              <a:pPr/>
              <a:t>32</a:t>
            </a:fld>
            <a:endParaRPr lang="en-US" altLang="en-US"/>
          </a:p>
        </p:txBody>
      </p:sp>
      <p:sp>
        <p:nvSpPr>
          <p:cNvPr id="215044" name="Rectangle 4"/>
          <p:cNvSpPr>
            <a:spLocks noChangeArrowheads="1"/>
          </p:cNvSpPr>
          <p:nvPr/>
        </p:nvSpPr>
        <p:spPr bwMode="auto">
          <a:xfrm>
            <a:off x="4479925" y="2360613"/>
            <a:ext cx="1841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p:txBody>
      </p:sp>
      <p:pic>
        <p:nvPicPr>
          <p:cNvPr id="215046" name="Picture 6" descr="DiscEF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BA648DFC-E0E3-41EB-86CD-8B34AF2A0A57}"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912151CC-0841-4AF7-B281-BEE7E1470F42}" type="slidenum">
              <a:rPr lang="en-US" altLang="en-US"/>
              <a:pPr/>
              <a:t>33</a:t>
            </a:fld>
            <a:endParaRPr lang="en-US" altLang="en-US"/>
          </a:p>
        </p:txBody>
      </p:sp>
      <p:pic>
        <p:nvPicPr>
          <p:cNvPr id="327686" name="Picture 6" descr="DiscEF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327683" name="Rectangle 3"/>
          <p:cNvSpPr>
            <a:spLocks noChangeArrowheads="1"/>
          </p:cNvSpPr>
          <p:nvPr/>
        </p:nvSpPr>
        <p:spPr bwMode="auto">
          <a:xfrm>
            <a:off x="4479925" y="2360613"/>
            <a:ext cx="1841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p:txBody>
      </p:sp>
      <p:sp>
        <p:nvSpPr>
          <p:cNvPr id="327685" name="Line 5"/>
          <p:cNvSpPr>
            <a:spLocks noChangeShapeType="1"/>
          </p:cNvSpPr>
          <p:nvPr/>
        </p:nvSpPr>
        <p:spPr bwMode="auto">
          <a:xfrm flipH="1" flipV="1">
            <a:off x="3581400" y="5562600"/>
            <a:ext cx="1524000" cy="6858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05D58342-0B4B-49F3-A554-106046A51C8F}"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9526C4D8-3EB0-41A0-8681-4C68BF15A5F6}" type="slidenum">
              <a:rPr lang="en-US" altLang="en-US"/>
              <a:pPr/>
              <a:t>34</a:t>
            </a:fld>
            <a:endParaRPr lang="en-US" altLang="en-US"/>
          </a:p>
        </p:txBody>
      </p:sp>
      <p:pic>
        <p:nvPicPr>
          <p:cNvPr id="217091" name="Picture 3" descr="dis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44A9911E-63E7-4031-9F8B-18C84CBB9858}"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8A54557D-0065-4C4C-A67D-F878279A1295}" type="slidenum">
              <a:rPr lang="en-US" altLang="en-US"/>
              <a:pPr/>
              <a:t>35</a:t>
            </a:fld>
            <a:endParaRPr lang="en-US" altLang="en-US"/>
          </a:p>
        </p:txBody>
      </p:sp>
      <p:pic>
        <p:nvPicPr>
          <p:cNvPr id="328708" name="Picture 4" descr="dis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8707" name="Line 3"/>
          <p:cNvSpPr>
            <a:spLocks noChangeShapeType="1"/>
          </p:cNvSpPr>
          <p:nvPr/>
        </p:nvSpPr>
        <p:spPr bwMode="auto">
          <a:xfrm flipH="1">
            <a:off x="7239000" y="1600200"/>
            <a:ext cx="1066800" cy="10668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6F6A36CA-DC29-4C23-8829-6A00D310D75A}"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5C09DF6F-530D-4F32-AED6-F35190ECB87B}" type="slidenum">
              <a:rPr lang="en-US" altLang="en-US"/>
              <a:pPr/>
              <a:t>36</a:t>
            </a:fld>
            <a:endParaRPr lang="en-US" altLang="en-US"/>
          </a:p>
        </p:txBody>
      </p:sp>
      <p:pic>
        <p:nvPicPr>
          <p:cNvPr id="216067" name="Picture 3" descr="discPet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B9F3FC-1130-48AD-A2C0-E5B65C3EEF99}"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A93FE769-B39A-4F37-B2E1-2200FC258227}" type="slidenum">
              <a:rPr lang="en-US" altLang="en-US"/>
              <a:pPr/>
              <a:t>37</a:t>
            </a:fld>
            <a:endParaRPr lang="en-US" altLang="en-US"/>
          </a:p>
        </p:txBody>
      </p:sp>
      <p:sp>
        <p:nvSpPr>
          <p:cNvPr id="164866" name="Rectangle 2"/>
          <p:cNvSpPr>
            <a:spLocks noGrp="1" noChangeArrowheads="1"/>
          </p:cNvSpPr>
          <p:nvPr>
            <p:ph type="title"/>
          </p:nvPr>
        </p:nvSpPr>
        <p:spPr/>
        <p:txBody>
          <a:bodyPr/>
          <a:lstStyle/>
          <a:p>
            <a:r>
              <a:rPr lang="en-US" altLang="en-US"/>
              <a:t>Explorer: building “classifiers”</a:t>
            </a:r>
          </a:p>
        </p:txBody>
      </p:sp>
      <p:sp>
        <p:nvSpPr>
          <p:cNvPr id="164867" name="Rectangle 3"/>
          <p:cNvSpPr>
            <a:spLocks noGrp="1" noChangeArrowheads="1"/>
          </p:cNvSpPr>
          <p:nvPr>
            <p:ph type="body" idx="1"/>
          </p:nvPr>
        </p:nvSpPr>
        <p:spPr/>
        <p:txBody>
          <a:bodyPr/>
          <a:lstStyle/>
          <a:p>
            <a:r>
              <a:rPr lang="en-US" altLang="en-US"/>
              <a:t>Classifiers in WEKA are models for predicting nominal or numeric quantities</a:t>
            </a:r>
          </a:p>
          <a:p>
            <a:r>
              <a:rPr lang="en-US" altLang="en-US"/>
              <a:t>Implemented learning schemes include:</a:t>
            </a:r>
          </a:p>
          <a:p>
            <a:pPr lvl="1"/>
            <a:r>
              <a:rPr lang="en-US" altLang="en-US"/>
              <a:t>Decision trees and lists, instance-based classifiers, support vector machines, multi-layer perceptrons, logistic regression, Bayes’ nets, …</a:t>
            </a:r>
          </a:p>
          <a:p>
            <a:r>
              <a:rPr lang="en-US" altLang="en-US"/>
              <a:t>“Meta”-classifiers include:</a:t>
            </a:r>
          </a:p>
          <a:p>
            <a:pPr lvl="1"/>
            <a:r>
              <a:rPr lang="en-US" altLang="en-US"/>
              <a:t>Bagging, boosting, stacking, error-correcting output codes, locally weighted learning, …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469E3367-E09D-40A1-95D0-18DA4B8253A2}" type="datetime1">
              <a:rPr lang="en-US" altLang="en-US"/>
              <a:pPr/>
              <a:t>7/15/2015</a:t>
            </a:fld>
            <a:endParaRPr lang="en-US" altLang="en-US"/>
          </a:p>
        </p:txBody>
      </p:sp>
      <p:sp>
        <p:nvSpPr>
          <p:cNvPr id="4" name="Footer Placeholder 4"/>
          <p:cNvSpPr>
            <a:spLocks noGrp="1"/>
          </p:cNvSpPr>
          <p:nvPr>
            <p:ph type="ftr" sz="quarter" idx="11"/>
          </p:nvPr>
        </p:nvSpPr>
        <p:spPr/>
        <p:txBody>
          <a:bodyPr/>
          <a:lstStyle/>
          <a:p>
            <a:r>
              <a:rPr lang="en-US" altLang="en-US"/>
              <a:t>University of Waikato</a:t>
            </a:r>
          </a:p>
        </p:txBody>
      </p:sp>
      <p:sp>
        <p:nvSpPr>
          <p:cNvPr id="5" name="Slide Number Placeholder 5"/>
          <p:cNvSpPr>
            <a:spLocks noGrp="1"/>
          </p:cNvSpPr>
          <p:nvPr>
            <p:ph type="sldNum" sz="quarter" idx="12"/>
          </p:nvPr>
        </p:nvSpPr>
        <p:spPr/>
        <p:txBody>
          <a:bodyPr/>
          <a:lstStyle/>
          <a:p>
            <a:fld id="{24BA693D-BE42-4C25-A07B-7D62219AA2F6}" type="slidenum">
              <a:rPr lang="en-US" altLang="en-US"/>
              <a:pPr/>
              <a:t>38</a:t>
            </a:fld>
            <a:endParaRPr lang="en-US" altLang="en-US"/>
          </a:p>
        </p:txBody>
      </p:sp>
      <p:pic>
        <p:nvPicPr>
          <p:cNvPr id="146439" name="Picture 7" descr="classi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2B0C6C-8D10-473F-BC27-E324942CCE81}"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A560D5DF-18DC-4187-988B-E040C8A04231}" type="slidenum">
              <a:rPr lang="en-US" altLang="en-US"/>
              <a:pPr/>
              <a:t>39</a:t>
            </a:fld>
            <a:endParaRPr lang="en-US" altLang="en-US"/>
          </a:p>
        </p:txBody>
      </p:sp>
      <p:pic>
        <p:nvPicPr>
          <p:cNvPr id="330756" name="Picture 4" descr="classi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0755" name="Line 3"/>
          <p:cNvSpPr>
            <a:spLocks noChangeShapeType="1"/>
          </p:cNvSpPr>
          <p:nvPr/>
        </p:nvSpPr>
        <p:spPr bwMode="auto">
          <a:xfrm>
            <a:off x="914400" y="10668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A36B9C3-4D0F-45C7-A84E-2DE999987CF5}" type="datetime1">
              <a:rPr lang="en-US" altLang="en-US"/>
              <a:pPr/>
              <a:t>7/15/2015</a:t>
            </a:fld>
            <a:endParaRPr lang="en-US" altLang="en-US"/>
          </a:p>
        </p:txBody>
      </p:sp>
      <p:sp>
        <p:nvSpPr>
          <p:cNvPr id="6" name="Footer Placeholder 4"/>
          <p:cNvSpPr>
            <a:spLocks noGrp="1"/>
          </p:cNvSpPr>
          <p:nvPr>
            <p:ph type="ftr" sz="quarter" idx="11"/>
          </p:nvPr>
        </p:nvSpPr>
        <p:spPr/>
        <p:txBody>
          <a:bodyPr/>
          <a:lstStyle/>
          <a:p>
            <a:r>
              <a:rPr lang="en-US" altLang="en-US"/>
              <a:t>University of Waikato</a:t>
            </a:r>
          </a:p>
        </p:txBody>
      </p:sp>
      <p:sp>
        <p:nvSpPr>
          <p:cNvPr id="7" name="Slide Number Placeholder 5"/>
          <p:cNvSpPr>
            <a:spLocks noGrp="1"/>
          </p:cNvSpPr>
          <p:nvPr>
            <p:ph type="sldNum" sz="quarter" idx="12"/>
          </p:nvPr>
        </p:nvSpPr>
        <p:spPr/>
        <p:txBody>
          <a:bodyPr/>
          <a:lstStyle/>
          <a:p>
            <a:fld id="{3B8D9153-94BE-4B35-A421-91464CD84E9B}" type="slidenum">
              <a:rPr lang="en-US" altLang="en-US"/>
              <a:pPr/>
              <a:t>4</a:t>
            </a:fld>
            <a:endParaRPr lang="en-US" altLang="en-US"/>
          </a:p>
        </p:txBody>
      </p:sp>
      <p:sp>
        <p:nvSpPr>
          <p:cNvPr id="581634" name="Rectangle 2"/>
          <p:cNvSpPr>
            <a:spLocks noGrp="1" noChangeArrowheads="1"/>
          </p:cNvSpPr>
          <p:nvPr>
            <p:ph type="title"/>
          </p:nvPr>
        </p:nvSpPr>
        <p:spPr/>
        <p:txBody>
          <a:bodyPr/>
          <a:lstStyle/>
          <a:p>
            <a:r>
              <a:rPr lang="en-NZ" altLang="en-US"/>
              <a:t>History</a:t>
            </a:r>
            <a:endParaRPr lang="en-GB" altLang="en-US"/>
          </a:p>
        </p:txBody>
      </p:sp>
      <p:sp>
        <p:nvSpPr>
          <p:cNvPr id="581635" name="Rectangle 3"/>
          <p:cNvSpPr>
            <a:spLocks noGrp="1" noChangeArrowheads="1"/>
          </p:cNvSpPr>
          <p:nvPr>
            <p:ph type="body" idx="1"/>
          </p:nvPr>
        </p:nvSpPr>
        <p:spPr/>
        <p:txBody>
          <a:bodyPr/>
          <a:lstStyle/>
          <a:p>
            <a:pPr>
              <a:lnSpc>
                <a:spcPct val="90000"/>
              </a:lnSpc>
            </a:pPr>
            <a:r>
              <a:rPr lang="en-US" altLang="en-US" sz="2000"/>
              <a:t>Project funded by the NZ government since 1993</a:t>
            </a:r>
            <a:r>
              <a:rPr lang="en-US" altLang="en-US"/>
              <a:t> </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lvl="1">
              <a:lnSpc>
                <a:spcPct val="90000"/>
              </a:lnSpc>
            </a:pPr>
            <a:endParaRPr lang="en-US" altLang="en-US" sz="2000"/>
          </a:p>
          <a:p>
            <a:pPr lvl="1">
              <a:lnSpc>
                <a:spcPct val="90000"/>
              </a:lnSpc>
            </a:pPr>
            <a:endParaRPr lang="en-US" altLang="en-US" sz="2000"/>
          </a:p>
          <a:p>
            <a:pPr lvl="1">
              <a:lnSpc>
                <a:spcPct val="90000"/>
              </a:lnSpc>
            </a:pPr>
            <a:r>
              <a:rPr lang="en-US" altLang="en-US" sz="2000"/>
              <a:t>Develop state-of-the art workbench of data mining tools</a:t>
            </a:r>
          </a:p>
          <a:p>
            <a:pPr lvl="1">
              <a:lnSpc>
                <a:spcPct val="90000"/>
              </a:lnSpc>
            </a:pPr>
            <a:r>
              <a:rPr lang="en-US" altLang="en-US" sz="2000"/>
              <a:t>Explore fielded applications</a:t>
            </a:r>
          </a:p>
          <a:p>
            <a:pPr lvl="1">
              <a:lnSpc>
                <a:spcPct val="90000"/>
              </a:lnSpc>
            </a:pPr>
            <a:r>
              <a:rPr lang="en-US" altLang="en-US" sz="2000"/>
              <a:t>Develop new fundamental methods</a:t>
            </a:r>
            <a:endParaRPr lang="en-US" altLang="en-US" sz="2200"/>
          </a:p>
          <a:p>
            <a:pPr>
              <a:lnSpc>
                <a:spcPct val="90000"/>
              </a:lnSpc>
            </a:pPr>
            <a:endParaRPr lang="en-GB" altLang="en-US" sz="2400"/>
          </a:p>
        </p:txBody>
      </p:sp>
      <p:pic>
        <p:nvPicPr>
          <p:cNvPr id="581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9154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AEA95867-683F-4BAF-B331-76824BD5E417}" type="datetime1">
              <a:rPr lang="en-US" altLang="en-US"/>
              <a:pPr/>
              <a:t>7/15/2015</a:t>
            </a:fld>
            <a:endParaRPr lang="en-US" altLang="en-US"/>
          </a:p>
        </p:txBody>
      </p:sp>
      <p:sp>
        <p:nvSpPr>
          <p:cNvPr id="4" name="Footer Placeholder 4"/>
          <p:cNvSpPr>
            <a:spLocks noGrp="1"/>
          </p:cNvSpPr>
          <p:nvPr>
            <p:ph type="ftr" sz="quarter" idx="11"/>
          </p:nvPr>
        </p:nvSpPr>
        <p:spPr/>
        <p:txBody>
          <a:bodyPr/>
          <a:lstStyle/>
          <a:p>
            <a:r>
              <a:rPr lang="en-US" altLang="en-US"/>
              <a:t>University of Waikato</a:t>
            </a:r>
          </a:p>
        </p:txBody>
      </p:sp>
      <p:sp>
        <p:nvSpPr>
          <p:cNvPr id="5" name="Slide Number Placeholder 5"/>
          <p:cNvSpPr>
            <a:spLocks noGrp="1"/>
          </p:cNvSpPr>
          <p:nvPr>
            <p:ph type="sldNum" sz="quarter" idx="12"/>
          </p:nvPr>
        </p:nvSpPr>
        <p:spPr/>
        <p:txBody>
          <a:bodyPr/>
          <a:lstStyle/>
          <a:p>
            <a:fld id="{50D9BFF5-F277-449D-99AD-4A6AECE5A625}" type="slidenum">
              <a:rPr lang="en-US" altLang="en-US"/>
              <a:pPr/>
              <a:t>40</a:t>
            </a:fld>
            <a:endParaRPr lang="en-US" altLang="en-US"/>
          </a:p>
        </p:txBody>
      </p:sp>
      <p:pic>
        <p:nvPicPr>
          <p:cNvPr id="153609" name="Picture 9" descr="Ze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781A2C5E-C83D-4E82-AEAC-57340968B3D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4AB7F28-7D2F-44D5-9564-3F603C6329F4}" type="slidenum">
              <a:rPr lang="en-US" altLang="en-US"/>
              <a:pPr/>
              <a:t>41</a:t>
            </a:fld>
            <a:endParaRPr lang="en-US" altLang="en-US"/>
          </a:p>
        </p:txBody>
      </p:sp>
      <p:pic>
        <p:nvPicPr>
          <p:cNvPr id="333827" name="Picture 3" descr="J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5F7141A-BD8B-4E83-BA28-DC82C898CD8E}"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7E163842-10E5-4734-9D1F-1FD0A2BC30C9}" type="slidenum">
              <a:rPr lang="en-US" altLang="en-US"/>
              <a:pPr/>
              <a:t>42</a:t>
            </a:fld>
            <a:endParaRPr lang="en-US" altLang="en-US"/>
          </a:p>
        </p:txBody>
      </p:sp>
      <p:pic>
        <p:nvPicPr>
          <p:cNvPr id="396290" name="Picture 2" descr="j4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1C7DD46-2D7C-4A0C-87C3-61547529FB8E}"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67F47C98-B642-41E0-9D23-17C9DC5A1BED}" type="slidenum">
              <a:rPr lang="en-US" altLang="en-US"/>
              <a:pPr/>
              <a:t>43</a:t>
            </a:fld>
            <a:endParaRPr lang="en-US" altLang="en-US"/>
          </a:p>
        </p:txBody>
      </p:sp>
      <p:pic>
        <p:nvPicPr>
          <p:cNvPr id="331780" name="Picture 4" descr="j4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1779" name="Line 3"/>
          <p:cNvSpPr>
            <a:spLocks noChangeShapeType="1"/>
          </p:cNvSpPr>
          <p:nvPr/>
        </p:nvSpPr>
        <p:spPr bwMode="auto">
          <a:xfrm>
            <a:off x="2514600" y="10668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AB1FCB7C-2FA2-4C2B-BD32-340C4590DC5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EAF73146-8ABA-4D49-854C-2D7881648668}" type="slidenum">
              <a:rPr lang="en-US" altLang="en-US"/>
              <a:pPr/>
              <a:t>44</a:t>
            </a:fld>
            <a:endParaRPr lang="en-US" altLang="en-US"/>
          </a:p>
        </p:txBody>
      </p:sp>
      <p:pic>
        <p:nvPicPr>
          <p:cNvPr id="220165" name="Picture 5" descr="J48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493E2373-8BED-49D2-BADE-F2B490CC04E4}"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7866EF2F-C345-46CD-86D3-BA8D55B1FB30}" type="slidenum">
              <a:rPr lang="en-US" altLang="en-US"/>
              <a:pPr/>
              <a:t>45</a:t>
            </a:fld>
            <a:endParaRPr lang="en-US" altLang="en-US"/>
          </a:p>
        </p:txBody>
      </p:sp>
      <p:pic>
        <p:nvPicPr>
          <p:cNvPr id="332805" name="Picture 5" descr="J48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32804" name="Line 4"/>
          <p:cNvSpPr>
            <a:spLocks noChangeShapeType="1"/>
          </p:cNvSpPr>
          <p:nvPr/>
        </p:nvSpPr>
        <p:spPr bwMode="auto">
          <a:xfrm flipV="1">
            <a:off x="5334000" y="5334000"/>
            <a:ext cx="1219200" cy="9144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293ED1A-0E3B-46E0-8F8F-A8730F22076D}"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B735907-56E5-4382-BFBF-867F74CCB731}" type="slidenum">
              <a:rPr lang="en-US" altLang="en-US"/>
              <a:pPr/>
              <a:t>46</a:t>
            </a:fld>
            <a:endParaRPr lang="en-US" altLang="en-US"/>
          </a:p>
        </p:txBody>
      </p:sp>
      <p:pic>
        <p:nvPicPr>
          <p:cNvPr id="219139" name="Picture 3" descr="j4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23B450A6-0EF0-444C-A893-67BFD0BFC143}"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D0E08335-2103-4157-BA3B-AA62FF72F942}" type="slidenum">
              <a:rPr lang="en-US" altLang="en-US"/>
              <a:pPr/>
              <a:t>47</a:t>
            </a:fld>
            <a:endParaRPr lang="en-US" altLang="en-US"/>
          </a:p>
        </p:txBody>
      </p:sp>
      <p:pic>
        <p:nvPicPr>
          <p:cNvPr id="334852" name="Picture 4" descr="j4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4851" name="Line 3"/>
          <p:cNvSpPr>
            <a:spLocks noChangeShapeType="1"/>
          </p:cNvSpPr>
          <p:nvPr/>
        </p:nvSpPr>
        <p:spPr bwMode="auto">
          <a:xfrm>
            <a:off x="533400" y="26670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66346383-5BFB-4BDE-8661-EC26ED4CD79D}"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41913D1B-17A0-41E0-8A79-C84EACB6F35C}" type="slidenum">
              <a:rPr lang="en-US" altLang="en-US"/>
              <a:pPr/>
              <a:t>48</a:t>
            </a:fld>
            <a:endParaRPr lang="en-US" altLang="en-US"/>
          </a:p>
        </p:txBody>
      </p:sp>
      <p:pic>
        <p:nvPicPr>
          <p:cNvPr id="222212" name="Picture 4" descr="PercentageSp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F748B3BE-8191-4FEE-9628-9A70C6A6C096}"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1ED81C1A-828A-49DA-9D90-9CE98476C8A6}" type="slidenum">
              <a:rPr lang="en-US" altLang="en-US"/>
              <a:pPr/>
              <a:t>49</a:t>
            </a:fld>
            <a:endParaRPr lang="en-US" altLang="en-US"/>
          </a:p>
        </p:txBody>
      </p:sp>
      <p:pic>
        <p:nvPicPr>
          <p:cNvPr id="335876" name="Picture 4" descr="PercentageSp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5875" name="Line 3"/>
          <p:cNvSpPr>
            <a:spLocks noChangeShapeType="1"/>
          </p:cNvSpPr>
          <p:nvPr/>
        </p:nvSpPr>
        <p:spPr bwMode="auto">
          <a:xfrm>
            <a:off x="2438400" y="2895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A1652A-332E-4CF0-91F4-1A8CF395294C}"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DA649733-CDCD-4B4E-87B3-D60B6B85026C}" type="slidenum">
              <a:rPr lang="en-US" altLang="en-US"/>
              <a:pPr/>
              <a:t>5</a:t>
            </a:fld>
            <a:endParaRPr lang="en-US" altLang="en-US"/>
          </a:p>
        </p:txBody>
      </p:sp>
      <p:sp>
        <p:nvSpPr>
          <p:cNvPr id="582658" name="Rectangle 2"/>
          <p:cNvSpPr>
            <a:spLocks noGrp="1" noChangeArrowheads="1"/>
          </p:cNvSpPr>
          <p:nvPr>
            <p:ph type="title"/>
          </p:nvPr>
        </p:nvSpPr>
        <p:spPr/>
        <p:txBody>
          <a:bodyPr/>
          <a:lstStyle/>
          <a:p>
            <a:r>
              <a:rPr lang="en-NZ" altLang="en-US"/>
              <a:t>History </a:t>
            </a:r>
            <a:r>
              <a:rPr lang="en-NZ" altLang="en-US" sz="4000"/>
              <a:t>(2)</a:t>
            </a:r>
            <a:endParaRPr lang="en-GB" altLang="en-US" sz="4000"/>
          </a:p>
        </p:txBody>
      </p:sp>
      <p:sp>
        <p:nvSpPr>
          <p:cNvPr id="582659" name="Rectangle 3"/>
          <p:cNvSpPr>
            <a:spLocks noGrp="1" noChangeArrowheads="1"/>
          </p:cNvSpPr>
          <p:nvPr>
            <p:ph type="body" idx="1"/>
          </p:nvPr>
        </p:nvSpPr>
        <p:spPr/>
        <p:txBody>
          <a:bodyPr/>
          <a:lstStyle/>
          <a:p>
            <a:pPr>
              <a:lnSpc>
                <a:spcPct val="90000"/>
              </a:lnSpc>
            </a:pPr>
            <a:r>
              <a:rPr lang="en-US" altLang="en-US" sz="2000"/>
              <a:t>Late 1992 - funding was applied for by Ian Witten</a:t>
            </a:r>
          </a:p>
          <a:p>
            <a:pPr>
              <a:lnSpc>
                <a:spcPct val="90000"/>
              </a:lnSpc>
            </a:pPr>
            <a:r>
              <a:rPr lang="en-US" altLang="en-US" sz="2000"/>
              <a:t>1993 - development of the interface and infrastructure</a:t>
            </a:r>
          </a:p>
          <a:p>
            <a:pPr lvl="1">
              <a:lnSpc>
                <a:spcPct val="90000"/>
              </a:lnSpc>
            </a:pPr>
            <a:r>
              <a:rPr lang="en-US" altLang="en-US" sz="2000"/>
              <a:t>W</a:t>
            </a:r>
            <a:r>
              <a:rPr lang="en-US" altLang="en-US" sz="1500"/>
              <a:t>EKA</a:t>
            </a:r>
            <a:r>
              <a:rPr lang="en-US" altLang="en-US" sz="2000"/>
              <a:t> acronym coined by Geoff Holmes</a:t>
            </a:r>
          </a:p>
          <a:p>
            <a:pPr lvl="1">
              <a:lnSpc>
                <a:spcPct val="90000"/>
              </a:lnSpc>
            </a:pPr>
            <a:r>
              <a:rPr lang="en-US" altLang="en-US" sz="2000"/>
              <a:t>W</a:t>
            </a:r>
            <a:r>
              <a:rPr lang="en-US" altLang="en-US" sz="1500"/>
              <a:t>EKA</a:t>
            </a:r>
            <a:r>
              <a:rPr lang="en-US" altLang="en-US" sz="2000"/>
              <a:t>’s file format “ARFF” was created by Andrew Donkin</a:t>
            </a:r>
          </a:p>
          <a:p>
            <a:pPr lvl="1">
              <a:lnSpc>
                <a:spcPct val="90000"/>
              </a:lnSpc>
              <a:buFont typeface="Wingdings" panose="05000000000000000000" pitchFamily="2" charset="2"/>
              <a:buNone/>
            </a:pPr>
            <a:r>
              <a:rPr lang="en-US" altLang="en-US" sz="2000"/>
              <a:t>	ARFF was rumored to stand for </a:t>
            </a:r>
            <a:r>
              <a:rPr lang="en-US" altLang="en-US" sz="2000" b="1">
                <a:effectLst>
                  <a:outerShdw blurRad="38100" dist="38100" dir="2700000" algn="tl">
                    <a:srgbClr val="C0C0C0"/>
                  </a:outerShdw>
                </a:effectLst>
              </a:rPr>
              <a:t>A</a:t>
            </a:r>
            <a:r>
              <a:rPr lang="en-US" altLang="en-US" sz="2000"/>
              <a:t>ndrew’s </a:t>
            </a:r>
            <a:r>
              <a:rPr lang="en-US" altLang="en-US" sz="2000" b="1">
                <a:effectLst>
                  <a:outerShdw blurRad="38100" dist="38100" dir="2700000" algn="tl">
                    <a:srgbClr val="C0C0C0"/>
                  </a:outerShdw>
                </a:effectLst>
              </a:rPr>
              <a:t>R</a:t>
            </a:r>
            <a:r>
              <a:rPr lang="en-US" altLang="en-US" sz="2000"/>
              <a:t>idiculous </a:t>
            </a:r>
            <a:r>
              <a:rPr lang="en-US" altLang="en-US" sz="2000" b="1">
                <a:effectLst>
                  <a:outerShdw blurRad="38100" dist="38100" dir="2700000" algn="tl">
                    <a:srgbClr val="C0C0C0"/>
                  </a:outerShdw>
                </a:effectLst>
              </a:rPr>
              <a:t>F</a:t>
            </a:r>
            <a:r>
              <a:rPr lang="en-US" altLang="en-US" sz="2000"/>
              <a:t>ile </a:t>
            </a:r>
            <a:r>
              <a:rPr lang="en-US" altLang="en-US" sz="2000" b="1">
                <a:effectLst>
                  <a:outerShdw blurRad="38100" dist="38100" dir="2700000" algn="tl">
                    <a:srgbClr val="C0C0C0"/>
                  </a:outerShdw>
                </a:effectLst>
              </a:rPr>
              <a:t>F</a:t>
            </a:r>
            <a:r>
              <a:rPr lang="en-US" altLang="en-US" sz="2000"/>
              <a:t>ormat</a:t>
            </a:r>
          </a:p>
          <a:p>
            <a:pPr>
              <a:lnSpc>
                <a:spcPct val="90000"/>
              </a:lnSpc>
            </a:pPr>
            <a:r>
              <a:rPr lang="en-US" altLang="en-US" sz="2000"/>
              <a:t>Sometime in 1994 - first internal release of W</a:t>
            </a:r>
            <a:r>
              <a:rPr lang="en-US" altLang="en-US" sz="1800"/>
              <a:t>EKA</a:t>
            </a:r>
          </a:p>
          <a:p>
            <a:pPr lvl="1">
              <a:lnSpc>
                <a:spcPct val="90000"/>
              </a:lnSpc>
            </a:pPr>
            <a:r>
              <a:rPr lang="en-US" altLang="en-US" sz="2000"/>
              <a:t>TCL/TK user interface + learning algorithms written mostly in C</a:t>
            </a:r>
          </a:p>
          <a:p>
            <a:pPr lvl="1">
              <a:lnSpc>
                <a:spcPct val="90000"/>
              </a:lnSpc>
            </a:pPr>
            <a:r>
              <a:rPr lang="en-US" altLang="en-US" sz="2000"/>
              <a:t>Very much beta software</a:t>
            </a:r>
          </a:p>
          <a:p>
            <a:pPr lvl="1">
              <a:lnSpc>
                <a:spcPct val="90000"/>
              </a:lnSpc>
            </a:pPr>
            <a:r>
              <a:rPr lang="en-US" altLang="en-US" sz="2000"/>
              <a:t>Changes for the b1 release included (among others):</a:t>
            </a:r>
          </a:p>
          <a:p>
            <a:pPr lvl="2">
              <a:lnSpc>
                <a:spcPct val="90000"/>
              </a:lnSpc>
              <a:buFont typeface="Wingdings" panose="05000000000000000000" pitchFamily="2" charset="2"/>
              <a:buNone/>
            </a:pPr>
            <a:r>
              <a:rPr lang="en-US" altLang="en-US" sz="1800">
                <a:solidFill>
                  <a:schemeClr val="bg2"/>
                </a:solidFill>
                <a:latin typeface="Courier" pitchFamily="1" charset="0"/>
              </a:rPr>
              <a:t>“Ambiguous and Unsupported menu commands removed.”</a:t>
            </a:r>
          </a:p>
          <a:p>
            <a:pPr lvl="2">
              <a:lnSpc>
                <a:spcPct val="90000"/>
              </a:lnSpc>
              <a:buFont typeface="Wingdings" panose="05000000000000000000" pitchFamily="2" charset="2"/>
              <a:buNone/>
            </a:pPr>
            <a:r>
              <a:rPr lang="en-US" altLang="en-US" sz="1800">
                <a:solidFill>
                  <a:schemeClr val="bg2"/>
                </a:solidFill>
                <a:latin typeface="Courier" pitchFamily="1" charset="0"/>
              </a:rPr>
              <a:t>“Crashing processes handled (in most cases :-)”</a:t>
            </a:r>
            <a:endParaRPr lang="en-US" altLang="en-US" sz="1800"/>
          </a:p>
          <a:p>
            <a:pPr>
              <a:lnSpc>
                <a:spcPct val="90000"/>
              </a:lnSpc>
            </a:pPr>
            <a:r>
              <a:rPr lang="en-US" altLang="en-US" sz="2000"/>
              <a:t>October 1996 - first public release: W</a:t>
            </a:r>
            <a:r>
              <a:rPr lang="en-US" altLang="en-US" sz="1800"/>
              <a:t>EKA</a:t>
            </a:r>
            <a:r>
              <a:rPr lang="en-US" altLang="en-US" sz="2000"/>
              <a:t> 2.1</a:t>
            </a:r>
          </a:p>
          <a:p>
            <a:pPr>
              <a:lnSpc>
                <a:spcPct val="90000"/>
              </a:lnSpc>
            </a:pPr>
            <a:endParaRPr lang="en-GB" altLang="en-US"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167B89B-0264-4A57-9BB2-9360AAC47D78}"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368FA68B-F905-471A-92E5-59E9DE67221B}" type="slidenum">
              <a:rPr lang="en-US" altLang="en-US"/>
              <a:pPr/>
              <a:t>50</a:t>
            </a:fld>
            <a:endParaRPr lang="en-US" altLang="en-US"/>
          </a:p>
        </p:txBody>
      </p:sp>
      <p:pic>
        <p:nvPicPr>
          <p:cNvPr id="225284" name="Picture 4" descr="Split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5822F16F-E092-40BE-8557-128272C9A70A}"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6A1728C8-F6CF-4417-9374-A6E27767FC27}" type="slidenum">
              <a:rPr lang="en-US" altLang="en-US"/>
              <a:pPr/>
              <a:t>51</a:t>
            </a:fld>
            <a:endParaRPr lang="en-US" altLang="en-US"/>
          </a:p>
        </p:txBody>
      </p:sp>
      <p:pic>
        <p:nvPicPr>
          <p:cNvPr id="336901" name="Picture 5" descr="Split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extLst>
            <a:ext uri="{909E8E84-426E-40DD-AFC4-6F175D3DCCD1}">
              <a14:hiddenFill xmlns:a14="http://schemas.microsoft.com/office/drawing/2010/main">
                <a:solidFill>
                  <a:srgbClr val="FFFFFF"/>
                </a:solidFill>
              </a14:hiddenFill>
            </a:ext>
          </a:extLst>
        </p:spPr>
      </p:pic>
      <p:sp>
        <p:nvSpPr>
          <p:cNvPr id="336900" name="Line 4"/>
          <p:cNvSpPr>
            <a:spLocks noChangeShapeType="1"/>
          </p:cNvSpPr>
          <p:nvPr/>
        </p:nvSpPr>
        <p:spPr bwMode="auto">
          <a:xfrm flipV="1">
            <a:off x="5334000" y="4953000"/>
            <a:ext cx="1600200" cy="8382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175BBB1-77F2-45FA-ACDE-9DB6FC03DD28}"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892C0EED-7605-40B4-85E5-0781E25E1625}" type="slidenum">
              <a:rPr lang="en-US" altLang="en-US"/>
              <a:pPr/>
              <a:t>52</a:t>
            </a:fld>
            <a:endParaRPr lang="en-US" altLang="en-US"/>
          </a:p>
        </p:txBody>
      </p:sp>
      <p:pic>
        <p:nvPicPr>
          <p:cNvPr id="226307" name="Picture 3" descr="PercentageSp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8CF804B5-7424-4674-BA48-EF29C91F808D}"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E94E9912-7D78-4F2C-86F5-6DF018DDB00D}" type="slidenum">
              <a:rPr lang="en-US" altLang="en-US"/>
              <a:pPr/>
              <a:t>53</a:t>
            </a:fld>
            <a:endParaRPr lang="en-US" altLang="en-US"/>
          </a:p>
        </p:txBody>
      </p:sp>
      <p:pic>
        <p:nvPicPr>
          <p:cNvPr id="337924" name="Picture 4" descr="PercentageSp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23" name="Line 3"/>
          <p:cNvSpPr>
            <a:spLocks noChangeShapeType="1"/>
          </p:cNvSpPr>
          <p:nvPr/>
        </p:nvSpPr>
        <p:spPr bwMode="auto">
          <a:xfrm>
            <a:off x="1143000" y="3886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CF4ABA4-C910-4B54-803D-DBA8487B6DBB}"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BA3B6332-39BA-4D7C-A29E-536F9B72718B}" type="slidenum">
              <a:rPr lang="en-US" altLang="en-US"/>
              <a:pPr/>
              <a:t>54</a:t>
            </a:fld>
            <a:endParaRPr lang="en-US" altLang="en-US"/>
          </a:p>
        </p:txBody>
      </p:sp>
      <p:pic>
        <p:nvPicPr>
          <p:cNvPr id="227332" name="Picture 4" descr="tree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4350FD0F-694B-4AB5-BAC8-984E67290609}"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F07B83ED-9EB3-44CE-85AB-D594E36EB2BF}" type="slidenum">
              <a:rPr lang="en-US" altLang="en-US"/>
              <a:pPr/>
              <a:t>55</a:t>
            </a:fld>
            <a:endParaRPr lang="en-US" altLang="en-US"/>
          </a:p>
        </p:txBody>
      </p:sp>
      <p:pic>
        <p:nvPicPr>
          <p:cNvPr id="338949" name="Picture 5" descr="tree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8947" name="Line 3"/>
          <p:cNvSpPr>
            <a:spLocks noChangeShapeType="1"/>
          </p:cNvSpPr>
          <p:nvPr/>
        </p:nvSpPr>
        <p:spPr bwMode="auto">
          <a:xfrm flipH="1">
            <a:off x="8001000" y="2819400"/>
            <a:ext cx="685800" cy="12192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F7E7DEC-2638-4A32-8AD3-01B9D7D3612C}"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75C5AB0B-A019-4B1B-928A-9F7CB43B03E9}" type="slidenum">
              <a:rPr lang="en-US" altLang="en-US"/>
              <a:pPr/>
              <a:t>56</a:t>
            </a:fld>
            <a:endParaRPr lang="en-US" altLang="en-US"/>
          </a:p>
        </p:txBody>
      </p:sp>
      <p:pic>
        <p:nvPicPr>
          <p:cNvPr id="228358" name="Picture 6" descr="tree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5691F3D7-E7D9-464D-99AD-21C69E514984}"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5AD3AF97-4433-44BE-8AD4-05549CF70E80}" type="slidenum">
              <a:rPr lang="en-US" altLang="en-US"/>
              <a:pPr/>
              <a:t>57</a:t>
            </a:fld>
            <a:endParaRPr lang="en-US" altLang="en-US"/>
          </a:p>
        </p:txBody>
      </p:sp>
      <p:pic>
        <p:nvPicPr>
          <p:cNvPr id="339972" name="Picture 4" descr="tree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9971" name="Line 3"/>
          <p:cNvSpPr>
            <a:spLocks noChangeShapeType="1"/>
          </p:cNvSpPr>
          <p:nvPr/>
        </p:nvSpPr>
        <p:spPr bwMode="auto">
          <a:xfrm>
            <a:off x="1905000" y="44958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542FCD5-A3CE-435E-A349-927D2A80A59A}"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CA0C144A-E2DA-4AE5-A113-1528A4CFA530}" type="slidenum">
              <a:rPr lang="en-US" altLang="en-US"/>
              <a:pPr/>
              <a:t>58</a:t>
            </a:fld>
            <a:endParaRPr lang="en-US" altLang="en-US"/>
          </a:p>
        </p:txBody>
      </p:sp>
      <p:pic>
        <p:nvPicPr>
          <p:cNvPr id="229381" name="Picture 5" descr="tree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9383" name="Picture 7" descr="vis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429000" cy="298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70F5F188-7B37-4910-8B91-A4C067BA05C5}"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3D6302D3-3003-48FA-AA61-4115BE76A782}" type="slidenum">
              <a:rPr lang="en-US" altLang="en-US"/>
              <a:pPr/>
              <a:t>59</a:t>
            </a:fld>
            <a:endParaRPr lang="en-US" altLang="en-US"/>
          </a:p>
        </p:txBody>
      </p:sp>
      <p:pic>
        <p:nvPicPr>
          <p:cNvPr id="231428" name="Picture 4" descr="tree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CF5822-EE85-4EFA-9AC1-9E1C06BF0E46}"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137C1FF8-7A90-4ABD-9178-83958CAEF50C}" type="slidenum">
              <a:rPr lang="en-US" altLang="en-US"/>
              <a:pPr/>
              <a:t>6</a:t>
            </a:fld>
            <a:endParaRPr lang="en-US" altLang="en-US"/>
          </a:p>
        </p:txBody>
      </p:sp>
      <p:sp>
        <p:nvSpPr>
          <p:cNvPr id="583682" name="Rectangle 2"/>
          <p:cNvSpPr>
            <a:spLocks noGrp="1" noChangeArrowheads="1"/>
          </p:cNvSpPr>
          <p:nvPr>
            <p:ph type="title"/>
          </p:nvPr>
        </p:nvSpPr>
        <p:spPr/>
        <p:txBody>
          <a:bodyPr/>
          <a:lstStyle/>
          <a:p>
            <a:r>
              <a:rPr lang="en-NZ" altLang="en-US"/>
              <a:t>History </a:t>
            </a:r>
            <a:r>
              <a:rPr lang="en-NZ" altLang="en-US" sz="4000"/>
              <a:t>(3)</a:t>
            </a:r>
            <a:endParaRPr lang="en-GB" altLang="en-US" sz="4000"/>
          </a:p>
        </p:txBody>
      </p:sp>
      <p:sp>
        <p:nvSpPr>
          <p:cNvPr id="583683" name="Rectangle 3"/>
          <p:cNvSpPr>
            <a:spLocks noGrp="1" noChangeArrowheads="1"/>
          </p:cNvSpPr>
          <p:nvPr>
            <p:ph type="body" idx="1"/>
          </p:nvPr>
        </p:nvSpPr>
        <p:spPr/>
        <p:txBody>
          <a:bodyPr/>
          <a:lstStyle/>
          <a:p>
            <a:pPr>
              <a:lnSpc>
                <a:spcPct val="80000"/>
              </a:lnSpc>
            </a:pPr>
            <a:r>
              <a:rPr lang="en-US" altLang="en-US" sz="2000"/>
              <a:t>July 1997 - W</a:t>
            </a:r>
            <a:r>
              <a:rPr lang="en-US" altLang="en-US" sz="1800"/>
              <a:t>EKA</a:t>
            </a:r>
            <a:r>
              <a:rPr lang="en-US" altLang="en-US" sz="2000"/>
              <a:t> 2.2</a:t>
            </a:r>
          </a:p>
          <a:p>
            <a:pPr lvl="1">
              <a:lnSpc>
                <a:spcPct val="80000"/>
              </a:lnSpc>
            </a:pPr>
            <a:r>
              <a:rPr lang="en-US" altLang="en-US" sz="2000"/>
              <a:t>Schemes: 1R, T2, K*, M5, M5Class, IB1-4, FOIL, PEBLS, support for C5</a:t>
            </a:r>
          </a:p>
          <a:p>
            <a:pPr lvl="1">
              <a:lnSpc>
                <a:spcPct val="80000"/>
              </a:lnSpc>
            </a:pPr>
            <a:r>
              <a:rPr lang="en-US" altLang="en-US" sz="2000"/>
              <a:t>Included a facility (based on Unix makefiles) for configuring and running large scale experiments</a:t>
            </a:r>
          </a:p>
          <a:p>
            <a:pPr>
              <a:lnSpc>
                <a:spcPct val="80000"/>
              </a:lnSpc>
            </a:pPr>
            <a:r>
              <a:rPr lang="en-US" altLang="en-US" sz="2000"/>
              <a:t>Early 1997 - decision was made to rewrite W</a:t>
            </a:r>
            <a:r>
              <a:rPr lang="en-US" altLang="en-US" sz="1800"/>
              <a:t>EKA</a:t>
            </a:r>
            <a:r>
              <a:rPr lang="en-US" altLang="en-US" sz="2000"/>
              <a:t> in Java</a:t>
            </a:r>
          </a:p>
          <a:p>
            <a:pPr lvl="1">
              <a:lnSpc>
                <a:spcPct val="80000"/>
              </a:lnSpc>
            </a:pPr>
            <a:r>
              <a:rPr lang="en-US" altLang="en-US" sz="2000"/>
              <a:t>Originated from code written by Eibe Frank for his PhD</a:t>
            </a:r>
          </a:p>
          <a:p>
            <a:pPr lvl="1">
              <a:lnSpc>
                <a:spcPct val="80000"/>
              </a:lnSpc>
            </a:pPr>
            <a:r>
              <a:rPr lang="en-US" altLang="en-US" sz="2000"/>
              <a:t>Originally codenamed </a:t>
            </a:r>
            <a:r>
              <a:rPr lang="en-US" altLang="en-US" sz="2000" b="1"/>
              <a:t>JAWS</a:t>
            </a:r>
            <a:r>
              <a:rPr lang="en-US" altLang="en-US" sz="2000"/>
              <a:t> (</a:t>
            </a:r>
            <a:r>
              <a:rPr lang="en-US" altLang="en-US" sz="2000" b="1">
                <a:effectLst>
                  <a:outerShdw blurRad="38100" dist="38100" dir="2700000" algn="tl">
                    <a:srgbClr val="C0C0C0"/>
                  </a:outerShdw>
                </a:effectLst>
              </a:rPr>
              <a:t>JA</a:t>
            </a:r>
            <a:r>
              <a:rPr lang="en-US" altLang="en-US" sz="2000"/>
              <a:t>va </a:t>
            </a:r>
            <a:r>
              <a:rPr lang="en-US" altLang="en-US" sz="2000" b="1">
                <a:effectLst>
                  <a:outerShdw blurRad="38100" dist="38100" dir="2700000" algn="tl">
                    <a:srgbClr val="C0C0C0"/>
                  </a:outerShdw>
                </a:effectLst>
              </a:rPr>
              <a:t>W</a:t>
            </a:r>
            <a:r>
              <a:rPr lang="en-US" altLang="en-US" sz="2000"/>
              <a:t>eka </a:t>
            </a:r>
            <a:r>
              <a:rPr lang="en-US" altLang="en-US" sz="2000" b="1">
                <a:effectLst>
                  <a:outerShdw blurRad="38100" dist="38100" dir="2700000" algn="tl">
                    <a:srgbClr val="C0C0C0"/>
                  </a:outerShdw>
                </a:effectLst>
              </a:rPr>
              <a:t>S</a:t>
            </a:r>
            <a:r>
              <a:rPr lang="en-US" altLang="en-US" sz="2000"/>
              <a:t>ystem)</a:t>
            </a:r>
          </a:p>
          <a:p>
            <a:pPr>
              <a:lnSpc>
                <a:spcPct val="80000"/>
              </a:lnSpc>
            </a:pPr>
            <a:r>
              <a:rPr lang="en-US" altLang="en-US" sz="2000"/>
              <a:t>May 1998 - W</a:t>
            </a:r>
            <a:r>
              <a:rPr lang="en-US" altLang="en-US" sz="1800"/>
              <a:t>EKA</a:t>
            </a:r>
            <a:r>
              <a:rPr lang="en-US" altLang="en-US" sz="2000"/>
              <a:t> 2.3</a:t>
            </a:r>
          </a:p>
          <a:p>
            <a:pPr lvl="1">
              <a:lnSpc>
                <a:spcPct val="80000"/>
              </a:lnSpc>
            </a:pPr>
            <a:r>
              <a:rPr lang="en-US" altLang="en-US" sz="2000"/>
              <a:t>Last release of the TCL/TK-based system</a:t>
            </a:r>
          </a:p>
          <a:p>
            <a:pPr>
              <a:lnSpc>
                <a:spcPct val="80000"/>
              </a:lnSpc>
            </a:pPr>
            <a:r>
              <a:rPr lang="en-US" altLang="en-US" sz="2000"/>
              <a:t>Mid 1999 - W</a:t>
            </a:r>
            <a:r>
              <a:rPr lang="en-US" altLang="en-US" sz="1800"/>
              <a:t>EKA</a:t>
            </a:r>
            <a:r>
              <a:rPr lang="en-US" altLang="en-US" sz="2000"/>
              <a:t> 3 (100% Java) released</a:t>
            </a:r>
          </a:p>
          <a:p>
            <a:pPr lvl="1">
              <a:lnSpc>
                <a:spcPct val="80000"/>
              </a:lnSpc>
            </a:pPr>
            <a:r>
              <a:rPr lang="en-US" altLang="en-US" sz="2000"/>
              <a:t>Version to complement the Data Mining book</a:t>
            </a:r>
          </a:p>
          <a:p>
            <a:pPr lvl="1">
              <a:lnSpc>
                <a:spcPct val="80000"/>
              </a:lnSpc>
            </a:pPr>
            <a:r>
              <a:rPr lang="en-US" altLang="en-US" sz="2000"/>
              <a:t>Development version (including GUI)</a:t>
            </a:r>
          </a:p>
          <a:p>
            <a:pPr>
              <a:lnSpc>
                <a:spcPct val="80000"/>
              </a:lnSpc>
            </a:pPr>
            <a:endParaRPr lang="en-GB" altLang="en-US" sz="2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39EBFD9B-F9C4-46E3-8D75-867A41C86F67}"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0272B105-778C-42A3-93AD-6A8D530FCF69}" type="slidenum">
              <a:rPr lang="en-US" altLang="en-US"/>
              <a:pPr/>
              <a:t>60</a:t>
            </a:fld>
            <a:endParaRPr lang="en-US" altLang="en-US"/>
          </a:p>
        </p:txBody>
      </p:sp>
      <p:sp>
        <p:nvSpPr>
          <p:cNvPr id="234500" name="Rectangle 4"/>
          <p:cNvSpPr>
            <a:spLocks noChangeArrowheads="1"/>
          </p:cNvSpPr>
          <p:nvPr/>
        </p:nvSpPr>
        <p:spPr bwMode="auto">
          <a:xfrm>
            <a:off x="4479925" y="2871788"/>
            <a:ext cx="18415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p:txBody>
      </p:sp>
      <p:pic>
        <p:nvPicPr>
          <p:cNvPr id="234502" name="Picture 6" descr="tree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4503" name="Picture 7" descr="visE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86200"/>
            <a:ext cx="3200400" cy="279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007C23AD-E734-4554-BB46-D31A9B7F60E0}"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93520A15-4AC1-4A24-AFDA-233A288BFAD0}" type="slidenum">
              <a:rPr lang="en-US" altLang="en-US"/>
              <a:pPr/>
              <a:t>61</a:t>
            </a:fld>
            <a:endParaRPr lang="en-US" altLang="en-US"/>
          </a:p>
        </p:txBody>
      </p:sp>
      <p:sp>
        <p:nvSpPr>
          <p:cNvPr id="235523" name="Rectangle 3"/>
          <p:cNvSpPr>
            <a:spLocks noChangeArrowheads="1"/>
          </p:cNvSpPr>
          <p:nvPr/>
        </p:nvSpPr>
        <p:spPr bwMode="auto">
          <a:xfrm>
            <a:off x="4479925" y="2871788"/>
            <a:ext cx="18415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p:txBody>
      </p:sp>
      <p:pic>
        <p:nvPicPr>
          <p:cNvPr id="235526" name="Picture 6" descr="vis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621B3DFA-F900-45AB-B76B-1F08547318EE}"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F271ABD-D1BC-497A-BFC4-F7ABE57BB110}" type="slidenum">
              <a:rPr lang="en-US" altLang="en-US"/>
              <a:pPr/>
              <a:t>62</a:t>
            </a:fld>
            <a:endParaRPr lang="en-US" altLang="en-US"/>
          </a:p>
        </p:txBody>
      </p:sp>
      <p:pic>
        <p:nvPicPr>
          <p:cNvPr id="342019" name="Picture 3" descr="tree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0D581480-A68F-4C7F-993F-42BC66278DF9}"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54925C17-7DC6-43B8-BC0B-9941D1C29951}" type="slidenum">
              <a:rPr lang="en-US" altLang="en-US"/>
              <a:pPr/>
              <a:t>63</a:t>
            </a:fld>
            <a:endParaRPr lang="en-US" altLang="en-US"/>
          </a:p>
        </p:txBody>
      </p:sp>
      <p:pic>
        <p:nvPicPr>
          <p:cNvPr id="343044" name="Picture 4" descr="tree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3043" name="Line 3"/>
          <p:cNvSpPr>
            <a:spLocks noChangeShapeType="1"/>
          </p:cNvSpPr>
          <p:nvPr/>
        </p:nvSpPr>
        <p:spPr bwMode="auto">
          <a:xfrm>
            <a:off x="838200" y="10668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B398B22-A211-466D-9501-B9A5CBFBC31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3CF3AB1-4A1F-49F1-B0DA-DBA82D09BA15}" type="slidenum">
              <a:rPr lang="en-US" altLang="en-US"/>
              <a:pPr/>
              <a:t>64</a:t>
            </a:fld>
            <a:endParaRPr lang="en-US" altLang="en-US"/>
          </a:p>
        </p:txBody>
      </p:sp>
      <p:pic>
        <p:nvPicPr>
          <p:cNvPr id="238596" name="Picture 4" descr="choose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A8148C3A-7FE2-43BD-9AB0-71918CD87754}"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9651E184-C847-46CF-921A-49E363DD589A}" type="slidenum">
              <a:rPr lang="en-US" altLang="en-US"/>
              <a:pPr/>
              <a:t>65</a:t>
            </a:fld>
            <a:endParaRPr lang="en-US" altLang="en-US"/>
          </a:p>
        </p:txBody>
      </p:sp>
      <p:sp>
        <p:nvSpPr>
          <p:cNvPr id="237571" name="Rectangle 3"/>
          <p:cNvSpPr>
            <a:spLocks noChangeArrowheads="1"/>
          </p:cNvSpPr>
          <p:nvPr/>
        </p:nvSpPr>
        <p:spPr bwMode="auto">
          <a:xfrm>
            <a:off x="4479925" y="2871788"/>
            <a:ext cx="18415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p:txBody>
      </p:sp>
      <p:pic>
        <p:nvPicPr>
          <p:cNvPr id="237576" name="Picture 8" descr="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BD99CD74-315E-432B-ACE5-41BAD4B17773}"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8A389E3B-9206-4A00-A80C-B02F5048368E}" type="slidenum">
              <a:rPr lang="en-US" altLang="en-US"/>
              <a:pPr/>
              <a:t>66</a:t>
            </a:fld>
            <a:endParaRPr lang="en-US" altLang="en-US"/>
          </a:p>
        </p:txBody>
      </p:sp>
      <p:pic>
        <p:nvPicPr>
          <p:cNvPr id="559106" name="Picture 2" descr="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59107" name="Picture 3" descr="MLP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0"/>
            <a:ext cx="4464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9108" name="Line 4"/>
          <p:cNvSpPr>
            <a:spLocks noChangeShapeType="1"/>
          </p:cNvSpPr>
          <p:nvPr/>
        </p:nvSpPr>
        <p:spPr bwMode="auto">
          <a:xfrm flipH="1">
            <a:off x="2286000" y="1752600"/>
            <a:ext cx="1295400" cy="10668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DC793F78-1ABC-4D9E-98D8-8AA6065752D2}"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5A14652F-C727-4FF5-9620-8F0419AA03BE}" type="slidenum">
              <a:rPr lang="en-US" altLang="en-US"/>
              <a:pPr/>
              <a:t>67</a:t>
            </a:fld>
            <a:endParaRPr lang="en-US" altLang="en-US"/>
          </a:p>
        </p:txBody>
      </p:sp>
      <p:pic>
        <p:nvPicPr>
          <p:cNvPr id="344069" name="Picture 5" descr="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4066" name="Rectangle 2"/>
          <p:cNvSpPr>
            <a:spLocks noChangeArrowheads="1"/>
          </p:cNvSpPr>
          <p:nvPr/>
        </p:nvSpPr>
        <p:spPr bwMode="auto">
          <a:xfrm>
            <a:off x="4479925" y="2871788"/>
            <a:ext cx="18415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a:lnSpc>
                <a:spcPct val="70000"/>
              </a:lnSpc>
            </a:pPr>
            <a:endParaRPr lang="en-US" altLang="en-US" sz="4800" b="1">
              <a:solidFill>
                <a:schemeClr val="tx2"/>
              </a:solidFill>
              <a:latin typeface="Arial Narrow" panose="020B0606020202030204" pitchFamily="34" charset="0"/>
            </a:endParaRPr>
          </a:p>
          <a:p>
            <a:pPr>
              <a:lnSpc>
                <a:spcPct val="70000"/>
              </a:lnSpc>
            </a:pPr>
            <a:endParaRPr lang="en-US" altLang="en-US" sz="4800" b="1">
              <a:solidFill>
                <a:schemeClr val="tx2"/>
              </a:solidFill>
              <a:latin typeface="Arial Narrow" panose="020B0606020202030204" pitchFamily="34" charset="0"/>
            </a:endParaRPr>
          </a:p>
        </p:txBody>
      </p:sp>
      <p:sp>
        <p:nvSpPr>
          <p:cNvPr id="344068" name="Line 4"/>
          <p:cNvSpPr>
            <a:spLocks noChangeShapeType="1"/>
          </p:cNvSpPr>
          <p:nvPr/>
        </p:nvSpPr>
        <p:spPr bwMode="auto">
          <a:xfrm>
            <a:off x="1219200" y="40386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580F0EA-673B-4212-A0BA-4955628CE62C}"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DE65E427-908D-4D42-9F22-0EE39E1FF8D8}" type="slidenum">
              <a:rPr lang="en-US" altLang="en-US"/>
              <a:pPr/>
              <a:t>68</a:t>
            </a:fld>
            <a:endParaRPr lang="en-US" altLang="en-US"/>
          </a:p>
        </p:txBody>
      </p:sp>
      <p:pic>
        <p:nvPicPr>
          <p:cNvPr id="236553" name="Picture 9" descr="MLPla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6F73F6B-4AE9-4DFD-8A04-2B356FCBD7EA}"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C3570B40-16BD-460E-AB0B-85547B5C8B41}" type="slidenum">
              <a:rPr lang="en-US" altLang="en-US"/>
              <a:pPr/>
              <a:t>69</a:t>
            </a:fld>
            <a:endParaRPr lang="en-US" altLang="en-US"/>
          </a:p>
        </p:txBody>
      </p:sp>
      <p:pic>
        <p:nvPicPr>
          <p:cNvPr id="392197" name="Picture 5" descr="MLPla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2196" name="Line 4"/>
          <p:cNvSpPr>
            <a:spLocks noChangeShapeType="1"/>
          </p:cNvSpPr>
          <p:nvPr/>
        </p:nvSpPr>
        <p:spPr bwMode="auto">
          <a:xfrm flipV="1">
            <a:off x="762000" y="4953000"/>
            <a:ext cx="1295400" cy="10668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A7CA6B5B-6744-4508-B250-61703281E39B}" type="datetime1">
              <a:rPr lang="en-US" altLang="en-US"/>
              <a:pPr/>
              <a:t>7/15/2015</a:t>
            </a:fld>
            <a:endParaRPr lang="en-US" altLang="en-US"/>
          </a:p>
        </p:txBody>
      </p:sp>
      <p:sp>
        <p:nvSpPr>
          <p:cNvPr id="6" name="Footer Placeholder 4"/>
          <p:cNvSpPr>
            <a:spLocks noGrp="1"/>
          </p:cNvSpPr>
          <p:nvPr>
            <p:ph type="ftr" sz="quarter" idx="11"/>
          </p:nvPr>
        </p:nvSpPr>
        <p:spPr/>
        <p:txBody>
          <a:bodyPr/>
          <a:lstStyle/>
          <a:p>
            <a:r>
              <a:rPr lang="en-US" altLang="en-US"/>
              <a:t>University of Waikato</a:t>
            </a:r>
          </a:p>
        </p:txBody>
      </p:sp>
      <p:sp>
        <p:nvSpPr>
          <p:cNvPr id="7" name="Slide Number Placeholder 5"/>
          <p:cNvSpPr>
            <a:spLocks noGrp="1"/>
          </p:cNvSpPr>
          <p:nvPr>
            <p:ph type="sldNum" sz="quarter" idx="12"/>
          </p:nvPr>
        </p:nvSpPr>
        <p:spPr/>
        <p:txBody>
          <a:bodyPr/>
          <a:lstStyle/>
          <a:p>
            <a:fld id="{B0D0CDB7-F2CA-497A-A1DC-1AA8E03E68F1}" type="slidenum">
              <a:rPr lang="en-US" altLang="en-US"/>
              <a:pPr/>
              <a:t>7</a:t>
            </a:fld>
            <a:endParaRPr lang="en-US" altLang="en-US"/>
          </a:p>
        </p:txBody>
      </p:sp>
      <p:sp>
        <p:nvSpPr>
          <p:cNvPr id="584706" name="Rectangle 2"/>
          <p:cNvSpPr>
            <a:spLocks noGrp="1" noChangeArrowheads="1"/>
          </p:cNvSpPr>
          <p:nvPr>
            <p:ph type="title"/>
          </p:nvPr>
        </p:nvSpPr>
        <p:spPr/>
        <p:txBody>
          <a:bodyPr/>
          <a:lstStyle/>
          <a:p>
            <a:r>
              <a:rPr lang="en-NZ" altLang="en-US"/>
              <a:t>The GUI back then…</a:t>
            </a:r>
            <a:endParaRPr lang="en-GB" altLang="en-US"/>
          </a:p>
        </p:txBody>
      </p:sp>
      <p:pic>
        <p:nvPicPr>
          <p:cNvPr id="58470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676400" y="1447800"/>
            <a:ext cx="5943600" cy="4835525"/>
          </a:xfrm>
          <a:ln/>
        </p:spPr>
      </p:pic>
      <p:sp>
        <p:nvSpPr>
          <p:cNvPr id="584708" name="Text Box 4"/>
          <p:cNvSpPr txBox="1">
            <a:spLocks noChangeArrowheads="1"/>
          </p:cNvSpPr>
          <p:nvPr/>
        </p:nvSpPr>
        <p:spPr bwMode="auto">
          <a:xfrm rot="16200000">
            <a:off x="6160294" y="3640932"/>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altLang="en-US" sz="1800"/>
              <a:t>TCL/TK interface of Weka 2.1</a:t>
            </a:r>
            <a:endParaRPr lang="en-GB" altLang="en-US" sz="18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D1ED093-EAD7-4E73-9C4E-92D3549A1A6B}"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E78A2493-8EDC-40D3-B090-FB04F9253C9D}" type="slidenum">
              <a:rPr lang="en-US" altLang="en-US"/>
              <a:pPr/>
              <a:t>70</a:t>
            </a:fld>
            <a:endParaRPr lang="en-US" altLang="en-US"/>
          </a:p>
        </p:txBody>
      </p:sp>
      <p:pic>
        <p:nvPicPr>
          <p:cNvPr id="239620" name="Picture 4" descr="mlpResul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4AAE1D0-B500-4F4E-9999-4F05AE34AAC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2C56AF4E-9B3B-44FF-98AC-44EA56DF6C06}" type="slidenum">
              <a:rPr lang="en-US" altLang="en-US"/>
              <a:pPr/>
              <a:t>71</a:t>
            </a:fld>
            <a:endParaRPr lang="en-US" altLang="en-US"/>
          </a:p>
        </p:txBody>
      </p:sp>
      <p:pic>
        <p:nvPicPr>
          <p:cNvPr id="240645" name="Picture 5" descr="choose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F816647B-CA2E-4189-865B-554B67538715}"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D0E3A8DD-5A49-48F3-87D9-E563637363F6}" type="slidenum">
              <a:rPr lang="en-US" altLang="en-US"/>
              <a:pPr/>
              <a:t>72</a:t>
            </a:fld>
            <a:endParaRPr lang="en-US" altLang="en-US"/>
          </a:p>
        </p:txBody>
      </p:sp>
      <p:pic>
        <p:nvPicPr>
          <p:cNvPr id="241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1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316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40C14653-332C-491B-932F-D03D6773978C}"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CBF64CC7-8085-4F45-86A6-B8ECD2041B03}" type="slidenum">
              <a:rPr lang="en-US" altLang="en-US"/>
              <a:pPr/>
              <a:t>73</a:t>
            </a:fld>
            <a:endParaRPr lang="en-US" altLang="en-US"/>
          </a:p>
        </p:txBody>
      </p:sp>
      <p:pic>
        <p:nvPicPr>
          <p:cNvPr id="346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6115" name="Line 3"/>
          <p:cNvSpPr>
            <a:spLocks noChangeShapeType="1"/>
          </p:cNvSpPr>
          <p:nvPr/>
        </p:nvSpPr>
        <p:spPr bwMode="auto">
          <a:xfrm>
            <a:off x="1295400" y="3886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pic>
        <p:nvPicPr>
          <p:cNvPr id="3461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316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40E3E838-C18D-4788-8F1D-0D70AEE383E6}"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98B79116-0DA0-41BE-B510-6EADF8D8BB29}" type="slidenum">
              <a:rPr lang="en-US" altLang="en-US"/>
              <a:pPr/>
              <a:t>74</a:t>
            </a:fld>
            <a:endParaRPr lang="en-US" altLang="en-US"/>
          </a:p>
        </p:txBody>
      </p:sp>
      <p:pic>
        <p:nvPicPr>
          <p:cNvPr id="242691" name="Picture 3" descr="nb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94DA8738-2C10-4586-8A98-31A9EC88D8F3}"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511A35EF-290A-4238-A1AC-E6989BF6AFB5}" type="slidenum">
              <a:rPr lang="en-US" altLang="en-US"/>
              <a:pPr/>
              <a:t>75</a:t>
            </a:fld>
            <a:endParaRPr lang="en-US" altLang="en-US"/>
          </a:p>
        </p:txBody>
      </p:sp>
      <p:pic>
        <p:nvPicPr>
          <p:cNvPr id="243717" name="Picture 5" descr="nb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3718" name="Picture 6" descr="select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200525"/>
            <a:ext cx="30480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43719" name="Picture 7" descr="versi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6091238"/>
            <a:ext cx="1712913" cy="76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2A438A74-85DB-4281-8251-B3E5B1A529BF}"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F6FCF38-5732-4F54-83F0-958B48DD72DA}" type="slidenum">
              <a:rPr lang="en-US" altLang="en-US"/>
              <a:pPr/>
              <a:t>76</a:t>
            </a:fld>
            <a:endParaRPr lang="en-US" altLang="en-US"/>
          </a:p>
        </p:txBody>
      </p:sp>
      <p:pic>
        <p:nvPicPr>
          <p:cNvPr id="244741" name="Picture 5" descr="versi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3E96A7C-5228-49F6-BF76-F24DB04046A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9B98C788-CBD0-46A9-99A2-0438D525B4CE}" type="slidenum">
              <a:rPr lang="en-US" altLang="en-US"/>
              <a:pPr/>
              <a:t>77</a:t>
            </a:fld>
            <a:endParaRPr lang="en-US" altLang="en-US"/>
          </a:p>
        </p:txBody>
      </p:sp>
      <p:pic>
        <p:nvPicPr>
          <p:cNvPr id="245765" name="Picture 5" descr="chooseUser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22F7986F-1061-4D69-9495-D7102BE2B2ED}"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71CFAE2F-9446-4B5B-BAE1-74060B73B2D4}" type="slidenum">
              <a:rPr lang="en-US" altLang="en-US"/>
              <a:pPr/>
              <a:t>78</a:t>
            </a:fld>
            <a:endParaRPr lang="en-US" altLang="en-US"/>
          </a:p>
        </p:txBody>
      </p:sp>
      <p:pic>
        <p:nvPicPr>
          <p:cNvPr id="351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1235" name="Line 3"/>
          <p:cNvSpPr>
            <a:spLocks noChangeShapeType="1"/>
          </p:cNvSpPr>
          <p:nvPr/>
        </p:nvSpPr>
        <p:spPr bwMode="auto">
          <a:xfrm>
            <a:off x="1295400" y="38862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pic>
        <p:nvPicPr>
          <p:cNvPr id="3512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887413"/>
            <a:ext cx="10969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E5BAAD8-7024-4412-A751-B4409A4CF38A}"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E720A718-A762-40A8-B293-6FD889EA8940}" type="slidenum">
              <a:rPr lang="en-US" altLang="en-US"/>
              <a:pPr/>
              <a:t>79</a:t>
            </a:fld>
            <a:endParaRPr lang="en-US" altLang="en-US"/>
          </a:p>
        </p:txBody>
      </p:sp>
      <p:pic>
        <p:nvPicPr>
          <p:cNvPr id="246787" name="Picture 3" descr="treeV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6CAAA-2899-4F5A-AE44-28ED3BF8AE36}"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8196FFE9-1248-4BE5-AEC8-E968413B475A}" type="slidenum">
              <a:rPr lang="en-US" altLang="en-US"/>
              <a:pPr/>
              <a:t>8</a:t>
            </a:fld>
            <a:endParaRPr lang="en-US" altLang="en-US"/>
          </a:p>
        </p:txBody>
      </p:sp>
      <p:sp>
        <p:nvSpPr>
          <p:cNvPr id="320514" name="Rectangle 2"/>
          <p:cNvSpPr>
            <a:spLocks noGrp="1" noChangeArrowheads="1"/>
          </p:cNvSpPr>
          <p:nvPr>
            <p:ph type="title"/>
          </p:nvPr>
        </p:nvSpPr>
        <p:spPr/>
        <p:txBody>
          <a:bodyPr/>
          <a:lstStyle/>
          <a:p>
            <a:r>
              <a:rPr lang="en-US" altLang="en-US"/>
              <a:t>WEKA: versions</a:t>
            </a:r>
          </a:p>
        </p:txBody>
      </p:sp>
      <p:sp>
        <p:nvSpPr>
          <p:cNvPr id="320515" name="Rectangle 3"/>
          <p:cNvSpPr>
            <a:spLocks noGrp="1" noChangeArrowheads="1"/>
          </p:cNvSpPr>
          <p:nvPr>
            <p:ph type="body" idx="1"/>
          </p:nvPr>
        </p:nvSpPr>
        <p:spPr/>
        <p:txBody>
          <a:bodyPr/>
          <a:lstStyle/>
          <a:p>
            <a:r>
              <a:rPr lang="en-US" altLang="en-US"/>
              <a:t>There are several versions of WEKA:</a:t>
            </a:r>
          </a:p>
          <a:p>
            <a:pPr lvl="1"/>
            <a:r>
              <a:rPr lang="en-US" altLang="en-US"/>
              <a:t>WEKA 3.4: “book version” compatible with description in data mining book</a:t>
            </a:r>
          </a:p>
          <a:p>
            <a:pPr lvl="1"/>
            <a:r>
              <a:rPr lang="en-US" altLang="en-US"/>
              <a:t>WEKA 3.5.5: “development version” with lots of improvements</a:t>
            </a:r>
          </a:p>
          <a:p>
            <a:r>
              <a:rPr lang="en-US" altLang="en-US"/>
              <a:t>This talk is based on a nightly snapshot of WEKA 3.5.5 (12-Feb-2007)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838BA185-3C6B-4A1E-8FAC-9719860B269F}"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2AC1C35B-A4B1-4492-BC65-7E374FAF1D25}" type="slidenum">
              <a:rPr lang="en-US" altLang="en-US"/>
              <a:pPr/>
              <a:t>80</a:t>
            </a:fld>
            <a:endParaRPr lang="en-US" altLang="en-US"/>
          </a:p>
        </p:txBody>
      </p:sp>
      <p:pic>
        <p:nvPicPr>
          <p:cNvPr id="247813" name="Picture 5" descr="dataV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9858345-D0AC-4203-BBDB-C0737AF901D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C979D317-B817-4AE1-9C8F-0894ECA56A3B}" type="slidenum">
              <a:rPr lang="en-US" altLang="en-US"/>
              <a:pPr/>
              <a:t>81</a:t>
            </a:fld>
            <a:endParaRPr lang="en-US" altLang="en-US"/>
          </a:p>
        </p:txBody>
      </p:sp>
      <p:pic>
        <p:nvPicPr>
          <p:cNvPr id="248835" name="Picture 3" descr="poly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46F1C489-1ACA-482F-B23F-A0F96539021F}"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77332480-5225-4CCA-A3DB-5471A950E9B4}" type="slidenum">
              <a:rPr lang="en-US" altLang="en-US"/>
              <a:pPr/>
              <a:t>82</a:t>
            </a:fld>
            <a:endParaRPr lang="en-US" altLang="en-US"/>
          </a:p>
        </p:txBody>
      </p:sp>
      <p:pic>
        <p:nvPicPr>
          <p:cNvPr id="249859" name="Picture 3" descr="st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E58F195-482D-4FEB-B4F2-0DA0A898C9CB}"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DA037848-9D04-4EBC-8050-E17D27035E11}" type="slidenum">
              <a:rPr lang="en-US" altLang="en-US"/>
              <a:pPr/>
              <a:t>83</a:t>
            </a:fld>
            <a:endParaRPr lang="en-US" altLang="en-US"/>
          </a:p>
        </p:txBody>
      </p:sp>
      <p:pic>
        <p:nvPicPr>
          <p:cNvPr id="250886" name="Picture 6" descr="userCL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EE65B74D-1CAC-4813-9D3E-15048600EC1B}"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DFEE71B5-8618-4067-93EA-5C4DA15AE2EF}" type="slidenum">
              <a:rPr lang="en-US" altLang="en-US"/>
              <a:pPr/>
              <a:t>84</a:t>
            </a:fld>
            <a:endParaRPr lang="en-US" altLang="en-US"/>
          </a:p>
        </p:txBody>
      </p:sp>
      <p:pic>
        <p:nvPicPr>
          <p:cNvPr id="353285" name="Picture 5" descr="userCL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3286" name="Line 6"/>
          <p:cNvSpPr>
            <a:spLocks noChangeShapeType="1"/>
          </p:cNvSpPr>
          <p:nvPr/>
        </p:nvSpPr>
        <p:spPr bwMode="auto">
          <a:xfrm>
            <a:off x="1676400" y="34290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8BE7DCF-7F88-48F0-AB6F-F65999CF8DE2}"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A6404231-7907-4E00-83AD-3D4E547F8DC6}" type="slidenum">
              <a:rPr lang="en-US" altLang="en-US"/>
              <a:pPr/>
              <a:t>85</a:t>
            </a:fld>
            <a:endParaRPr lang="en-US" altLang="en-US"/>
          </a:p>
        </p:txBody>
      </p:sp>
      <p:pic>
        <p:nvPicPr>
          <p:cNvPr id="352259" name="Picture 3" descr="select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CE7943FA-98DF-4395-9BB0-5A2AEC892450}"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38ACE49C-9BD3-476E-A180-E6B8BA34A4D6}" type="slidenum">
              <a:rPr lang="en-US" altLang="en-US"/>
              <a:pPr/>
              <a:t>86</a:t>
            </a:fld>
            <a:endParaRPr lang="en-US" altLang="en-US"/>
          </a:p>
        </p:txBody>
      </p:sp>
      <p:pic>
        <p:nvPicPr>
          <p:cNvPr id="251907" name="Picture 3" descr="chooseM5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688B05A-787C-4731-A587-402C100BB46A}"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0309EC79-0047-42A8-8E36-17721D1E664A}" type="slidenum">
              <a:rPr lang="en-US" altLang="en-US"/>
              <a:pPr/>
              <a:t>87</a:t>
            </a:fld>
            <a:endParaRPr lang="en-US" altLang="en-US"/>
          </a:p>
        </p:txBody>
      </p:sp>
      <p:pic>
        <p:nvPicPr>
          <p:cNvPr id="252932" name="Picture 4" descr="m5p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2933" name="Line 5"/>
          <p:cNvSpPr>
            <a:spLocks noChangeShapeType="1"/>
          </p:cNvSpPr>
          <p:nvPr/>
        </p:nvSpPr>
        <p:spPr bwMode="auto">
          <a:xfrm flipH="1">
            <a:off x="6705600" y="2895600"/>
            <a:ext cx="198120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C7B782B7-A11B-4066-AA7F-6AB8A4815767}"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5576CDED-ACE9-4D5C-9454-9775633A88E1}" type="slidenum">
              <a:rPr lang="en-US" altLang="en-US"/>
              <a:pPr/>
              <a:t>88</a:t>
            </a:fld>
            <a:endParaRPr lang="en-US" altLang="en-US"/>
          </a:p>
        </p:txBody>
      </p:sp>
      <p:pic>
        <p:nvPicPr>
          <p:cNvPr id="254979" name="Picture 3" descr="m5p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E3D7663D-2874-47F6-8F85-FD9507AA5D5E}"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92F7F003-7EAC-481F-BF1C-083C901ACB6A}" type="slidenum">
              <a:rPr lang="en-US" altLang="en-US"/>
              <a:pPr/>
              <a:t>89</a:t>
            </a:fld>
            <a:endParaRPr lang="en-US" altLang="en-US"/>
          </a:p>
        </p:txBody>
      </p:sp>
      <p:pic>
        <p:nvPicPr>
          <p:cNvPr id="356356" name="Picture 1028" descr="m5p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6357" name="Picture 1029" descr="vizM5e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000500"/>
            <a:ext cx="32766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98C07A3E-3767-482A-9421-756B9BF64337}" type="datetime1">
              <a:rPr lang="en-US" altLang="en-US"/>
              <a:pPr/>
              <a:t>7/15/2015</a:t>
            </a:fld>
            <a:endParaRPr lang="en-US" altLang="en-US"/>
          </a:p>
        </p:txBody>
      </p:sp>
      <p:sp>
        <p:nvSpPr>
          <p:cNvPr id="7" name="Footer Placeholder 4"/>
          <p:cNvSpPr>
            <a:spLocks noGrp="1"/>
          </p:cNvSpPr>
          <p:nvPr>
            <p:ph type="ftr" sz="quarter" idx="11"/>
          </p:nvPr>
        </p:nvSpPr>
        <p:spPr/>
        <p:txBody>
          <a:bodyPr/>
          <a:lstStyle/>
          <a:p>
            <a:r>
              <a:rPr lang="en-US" altLang="en-US"/>
              <a:t>University of Waikato</a:t>
            </a:r>
          </a:p>
        </p:txBody>
      </p:sp>
      <p:sp>
        <p:nvSpPr>
          <p:cNvPr id="8" name="Slide Number Placeholder 5"/>
          <p:cNvSpPr>
            <a:spLocks noGrp="1"/>
          </p:cNvSpPr>
          <p:nvPr>
            <p:ph type="sldNum" sz="quarter" idx="12"/>
          </p:nvPr>
        </p:nvSpPr>
        <p:spPr/>
        <p:txBody>
          <a:bodyPr/>
          <a:lstStyle/>
          <a:p>
            <a:fld id="{95074FE1-F465-4457-8874-4992E2D5DF77}" type="slidenum">
              <a:rPr lang="en-US" altLang="en-US"/>
              <a:pPr/>
              <a:t>9</a:t>
            </a:fld>
            <a:endParaRPr lang="en-US" altLang="en-US"/>
          </a:p>
        </p:txBody>
      </p:sp>
      <p:sp>
        <p:nvSpPr>
          <p:cNvPr id="319491" name="Rectangle 3"/>
          <p:cNvSpPr>
            <a:spLocks noGrp="1" noChangeArrowheads="1"/>
          </p:cNvSpPr>
          <p:nvPr>
            <p:ph type="body" idx="1"/>
          </p:nvPr>
        </p:nvSpPr>
        <p:spPr>
          <a:xfrm>
            <a:off x="381000" y="1600200"/>
            <a:ext cx="8458200" cy="4648200"/>
          </a:xfrm>
        </p:spPr>
        <p:txBody>
          <a:bodyPr/>
          <a:lstStyle/>
          <a:p>
            <a:pPr>
              <a:lnSpc>
                <a:spcPct val="90000"/>
              </a:lnSpc>
              <a:buFontTx/>
              <a:buNone/>
            </a:pPr>
            <a:r>
              <a:rPr lang="en-US" altLang="en-US" sz="1800"/>
              <a:t>@relation heart-disease-simplified</a:t>
            </a:r>
          </a:p>
          <a:p>
            <a:pPr>
              <a:lnSpc>
                <a:spcPct val="90000"/>
              </a:lnSpc>
              <a:buFontTx/>
              <a:buNone/>
            </a:pPr>
            <a:endParaRPr lang="en-US" altLang="en-US" sz="1800"/>
          </a:p>
          <a:p>
            <a:pPr>
              <a:lnSpc>
                <a:spcPct val="90000"/>
              </a:lnSpc>
              <a:buFontTx/>
              <a:buNone/>
            </a:pPr>
            <a:r>
              <a:rPr lang="en-US" altLang="en-US" sz="1800"/>
              <a:t>@attribute age numeric</a:t>
            </a:r>
          </a:p>
          <a:p>
            <a:pPr>
              <a:lnSpc>
                <a:spcPct val="90000"/>
              </a:lnSpc>
              <a:buFontTx/>
              <a:buNone/>
            </a:pPr>
            <a:r>
              <a:rPr lang="en-US" altLang="en-US" sz="1800"/>
              <a:t>@attribute sex { female, male}</a:t>
            </a:r>
          </a:p>
          <a:p>
            <a:pPr>
              <a:lnSpc>
                <a:spcPct val="90000"/>
              </a:lnSpc>
              <a:buFontTx/>
              <a:buNone/>
            </a:pPr>
            <a:r>
              <a:rPr lang="en-US" altLang="en-US" sz="1800"/>
              <a:t>@attribute chest_pain_type { typ_angina, asympt, non_anginal, atyp_angina}</a:t>
            </a:r>
          </a:p>
          <a:p>
            <a:pPr>
              <a:lnSpc>
                <a:spcPct val="90000"/>
              </a:lnSpc>
              <a:buFontTx/>
              <a:buNone/>
            </a:pPr>
            <a:r>
              <a:rPr lang="en-US" altLang="en-US" sz="1800"/>
              <a:t>@attribute cholesterol numeric</a:t>
            </a:r>
          </a:p>
          <a:p>
            <a:pPr>
              <a:lnSpc>
                <a:spcPct val="90000"/>
              </a:lnSpc>
              <a:buFontTx/>
              <a:buNone/>
            </a:pPr>
            <a:r>
              <a:rPr lang="en-US" altLang="en-US" sz="1800"/>
              <a:t>@attribute exercise_induced_angina { no, yes}</a:t>
            </a:r>
          </a:p>
          <a:p>
            <a:pPr>
              <a:lnSpc>
                <a:spcPct val="90000"/>
              </a:lnSpc>
              <a:buFontTx/>
              <a:buNone/>
            </a:pPr>
            <a:r>
              <a:rPr lang="en-US" altLang="en-US" sz="1800"/>
              <a:t>@attribute class { present, not_present}</a:t>
            </a:r>
          </a:p>
          <a:p>
            <a:pPr>
              <a:lnSpc>
                <a:spcPct val="90000"/>
              </a:lnSpc>
              <a:buFontTx/>
              <a:buNone/>
            </a:pPr>
            <a:endParaRPr lang="en-US" altLang="en-US" sz="1800"/>
          </a:p>
          <a:p>
            <a:pPr>
              <a:lnSpc>
                <a:spcPct val="90000"/>
              </a:lnSpc>
              <a:buFontTx/>
              <a:buNone/>
            </a:pPr>
            <a:r>
              <a:rPr lang="en-US" altLang="en-US" sz="1800"/>
              <a:t>@data</a:t>
            </a:r>
          </a:p>
          <a:p>
            <a:pPr>
              <a:lnSpc>
                <a:spcPct val="90000"/>
              </a:lnSpc>
              <a:buFontTx/>
              <a:buNone/>
            </a:pPr>
            <a:r>
              <a:rPr lang="en-US" altLang="en-US" sz="1800"/>
              <a:t>63,male,typ_angina,233,no,not_present</a:t>
            </a:r>
          </a:p>
          <a:p>
            <a:pPr>
              <a:lnSpc>
                <a:spcPct val="90000"/>
              </a:lnSpc>
              <a:buFontTx/>
              <a:buNone/>
            </a:pPr>
            <a:r>
              <a:rPr lang="en-US" altLang="en-US" sz="1800"/>
              <a:t>67,male,asympt,286,yes,present</a:t>
            </a:r>
          </a:p>
          <a:p>
            <a:pPr>
              <a:lnSpc>
                <a:spcPct val="90000"/>
              </a:lnSpc>
              <a:buFontTx/>
              <a:buNone/>
            </a:pPr>
            <a:r>
              <a:rPr lang="en-US" altLang="en-US" sz="1800"/>
              <a:t>67,male,asympt,229,yes,present</a:t>
            </a:r>
          </a:p>
          <a:p>
            <a:pPr>
              <a:lnSpc>
                <a:spcPct val="90000"/>
              </a:lnSpc>
              <a:buFontTx/>
              <a:buNone/>
            </a:pPr>
            <a:r>
              <a:rPr lang="en-US" altLang="en-US" sz="1800"/>
              <a:t>38,female,non_anginal,?,no,not_present</a:t>
            </a:r>
          </a:p>
          <a:p>
            <a:pPr>
              <a:lnSpc>
                <a:spcPct val="90000"/>
              </a:lnSpc>
              <a:buFontTx/>
              <a:buNone/>
            </a:pPr>
            <a:r>
              <a:rPr lang="en-US" altLang="en-US" sz="1800"/>
              <a:t>...</a:t>
            </a:r>
            <a:endParaRPr lang="en-US" altLang="en-US" sz="2400"/>
          </a:p>
        </p:txBody>
      </p:sp>
      <p:sp>
        <p:nvSpPr>
          <p:cNvPr id="319490" name="Rectangle 2"/>
          <p:cNvSpPr>
            <a:spLocks noGrp="1" noChangeArrowheads="1"/>
          </p:cNvSpPr>
          <p:nvPr>
            <p:ph type="title"/>
          </p:nvPr>
        </p:nvSpPr>
        <p:spPr/>
        <p:txBody>
          <a:bodyPr/>
          <a:lstStyle/>
          <a:p>
            <a:r>
              <a:rPr lang="en-US" altLang="en-US"/>
              <a:t>WEKA only deals with “flat” files</a:t>
            </a:r>
          </a:p>
        </p:txBody>
      </p:sp>
      <p:sp>
        <p:nvSpPr>
          <p:cNvPr id="319493" name="Line 5"/>
          <p:cNvSpPr>
            <a:spLocks noChangeShapeType="1"/>
          </p:cNvSpPr>
          <p:nvPr/>
        </p:nvSpPr>
        <p:spPr bwMode="auto">
          <a:xfrm flipH="1" flipV="1">
            <a:off x="5105400" y="4267200"/>
            <a:ext cx="68580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9495" name="WordArt 7"/>
          <p:cNvSpPr>
            <a:spLocks noChangeArrowheads="1" noChangeShapeType="1" noTextEdit="1"/>
          </p:cNvSpPr>
          <p:nvPr/>
        </p:nvSpPr>
        <p:spPr bwMode="auto">
          <a:xfrm>
            <a:off x="5791200" y="4876800"/>
            <a:ext cx="3276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Flat file in</a:t>
            </a:r>
          </a:p>
          <a:p>
            <a:pPr algn="ctr"/>
            <a:r>
              <a:rPr lang="en-US"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ARFF format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ADE332E-C58C-4EC2-8A56-8CB498CFAD91}"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02983E55-F1E5-4B62-950A-3F67E448B531}" type="slidenum">
              <a:rPr lang="en-US" altLang="en-US"/>
              <a:pPr/>
              <a:t>90</a:t>
            </a:fld>
            <a:endParaRPr lang="en-US" altLang="en-US"/>
          </a:p>
        </p:txBody>
      </p:sp>
      <p:pic>
        <p:nvPicPr>
          <p:cNvPr id="256004" name="Picture 4" descr="m5e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5407A3B7-30E6-4E4C-B962-F70E86915829}"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3A3FBB26-4440-4039-BA39-E621442AE7F8}" type="slidenum">
              <a:rPr lang="en-US" altLang="en-US"/>
              <a:pPr/>
              <a:t>91</a:t>
            </a:fld>
            <a:endParaRPr lang="en-US" altLang="en-US"/>
          </a:p>
        </p:txBody>
      </p:sp>
      <p:pic>
        <p:nvPicPr>
          <p:cNvPr id="357381" name="Picture 1029" descr="m5e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extLst>
            <a:ext uri="{909E8E84-426E-40DD-AFC4-6F175D3DCCD1}">
              <a14:hiddenFill xmlns:a14="http://schemas.microsoft.com/office/drawing/2010/main">
                <a:solidFill>
                  <a:srgbClr val="FFFFFF"/>
                </a:solidFill>
              </a14:hiddenFill>
            </a:ext>
          </a:extLst>
        </p:spPr>
      </p:pic>
      <p:sp>
        <p:nvSpPr>
          <p:cNvPr id="357380" name="Line 1028"/>
          <p:cNvSpPr>
            <a:spLocks noChangeShapeType="1"/>
          </p:cNvSpPr>
          <p:nvPr/>
        </p:nvSpPr>
        <p:spPr bwMode="auto">
          <a:xfrm>
            <a:off x="4724400" y="2743200"/>
            <a:ext cx="1447800" cy="1524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9A3A4A2B-8D9D-4A0D-A11E-FE0DAEEB42B7}"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1F533868-8EEB-4623-AE62-4D866A780430}" type="slidenum">
              <a:rPr lang="en-US" altLang="en-US"/>
              <a:pPr/>
              <a:t>92</a:t>
            </a:fld>
            <a:endParaRPr lang="en-US" altLang="en-US"/>
          </a:p>
        </p:txBody>
      </p:sp>
      <p:pic>
        <p:nvPicPr>
          <p:cNvPr id="259077" name="Picture 5" descr="m5e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extLst>
            <a:ext uri="{909E8E84-426E-40DD-AFC4-6F175D3DCCD1}">
              <a14:hiddenFill xmlns:a14="http://schemas.microsoft.com/office/drawing/2010/main">
                <a:solidFill>
                  <a:srgbClr val="FFFFFF"/>
                </a:solidFill>
              </a14:hiddenFill>
            </a:ext>
          </a:extLst>
        </p:spPr>
      </p:pic>
      <p:pic>
        <p:nvPicPr>
          <p:cNvPr id="259078" name="Picture 6" descr="instE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92325"/>
            <a:ext cx="3811588" cy="476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F9D5E8-63E8-401C-82A5-03D1A520DF88}" type="datetime1">
              <a:rPr lang="en-US" altLang="en-US"/>
              <a:pPr/>
              <a:t>7/15/2015</a:t>
            </a:fld>
            <a:endParaRPr lang="en-US" altLang="en-US"/>
          </a:p>
        </p:txBody>
      </p:sp>
      <p:sp>
        <p:nvSpPr>
          <p:cNvPr id="5" name="Footer Placeholder 4"/>
          <p:cNvSpPr>
            <a:spLocks noGrp="1"/>
          </p:cNvSpPr>
          <p:nvPr>
            <p:ph type="ftr" sz="quarter" idx="11"/>
          </p:nvPr>
        </p:nvSpPr>
        <p:spPr/>
        <p:txBody>
          <a:bodyPr/>
          <a:lstStyle/>
          <a:p>
            <a:r>
              <a:rPr lang="en-US" altLang="en-US"/>
              <a:t>University of Waikato</a:t>
            </a:r>
          </a:p>
        </p:txBody>
      </p:sp>
      <p:sp>
        <p:nvSpPr>
          <p:cNvPr id="6" name="Slide Number Placeholder 5"/>
          <p:cNvSpPr>
            <a:spLocks noGrp="1"/>
          </p:cNvSpPr>
          <p:nvPr>
            <p:ph type="sldNum" sz="quarter" idx="12"/>
          </p:nvPr>
        </p:nvSpPr>
        <p:spPr/>
        <p:txBody>
          <a:bodyPr/>
          <a:lstStyle/>
          <a:p>
            <a:fld id="{1FBA4050-685C-46D6-A248-5785302E461C}" type="slidenum">
              <a:rPr lang="en-US" altLang="en-US"/>
              <a:pPr/>
              <a:t>93</a:t>
            </a:fld>
            <a:endParaRPr lang="en-US" altLang="en-US"/>
          </a:p>
        </p:txBody>
      </p:sp>
      <p:sp>
        <p:nvSpPr>
          <p:cNvPr id="174082" name="Rectangle 2"/>
          <p:cNvSpPr>
            <a:spLocks noGrp="1" noChangeArrowheads="1"/>
          </p:cNvSpPr>
          <p:nvPr>
            <p:ph type="title"/>
          </p:nvPr>
        </p:nvSpPr>
        <p:spPr/>
        <p:txBody>
          <a:bodyPr/>
          <a:lstStyle/>
          <a:p>
            <a:r>
              <a:rPr lang="en-US" altLang="en-US"/>
              <a:t>Explorer: clustering data</a:t>
            </a:r>
          </a:p>
        </p:txBody>
      </p:sp>
      <p:sp>
        <p:nvSpPr>
          <p:cNvPr id="174083" name="Rectangle 3"/>
          <p:cNvSpPr>
            <a:spLocks noGrp="1" noChangeArrowheads="1"/>
          </p:cNvSpPr>
          <p:nvPr>
            <p:ph type="body" idx="1"/>
          </p:nvPr>
        </p:nvSpPr>
        <p:spPr/>
        <p:txBody>
          <a:bodyPr/>
          <a:lstStyle/>
          <a:p>
            <a:r>
              <a:rPr lang="en-US" altLang="en-US"/>
              <a:t>WEKA contains “clusterers” for finding groups of similar instances in a dataset</a:t>
            </a:r>
          </a:p>
          <a:p>
            <a:r>
              <a:rPr lang="en-US" altLang="en-US"/>
              <a:t>Some implemented schemes are:</a:t>
            </a:r>
          </a:p>
          <a:p>
            <a:pPr lvl="1"/>
            <a:r>
              <a:rPr lang="en-US" altLang="en-US" i="1"/>
              <a:t>k</a:t>
            </a:r>
            <a:r>
              <a:rPr lang="en-US" altLang="en-US"/>
              <a:t>-Means, EM, Cobweb, </a:t>
            </a:r>
            <a:r>
              <a:rPr lang="en-US" altLang="en-US" i="1"/>
              <a:t>X</a:t>
            </a:r>
            <a:r>
              <a:rPr lang="en-US" altLang="en-US"/>
              <a:t>-means, FarthestFirst</a:t>
            </a:r>
          </a:p>
          <a:p>
            <a:r>
              <a:rPr lang="en-US" altLang="en-US"/>
              <a:t>Clusters can be visualized and compared to “true” clusters (if given)</a:t>
            </a:r>
          </a:p>
          <a:p>
            <a:r>
              <a:rPr lang="en-US" altLang="en-US"/>
              <a:t>Evaluation based on loglikelihood if clustering scheme produces a probability distribution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C2605CE7-4F7E-40D5-8F23-AF4D1863E4EC}"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CED1FA64-712A-42E1-8CE5-090C342A4D94}" type="slidenum">
              <a:rPr lang="en-US" altLang="en-US"/>
              <a:pPr/>
              <a:t>94</a:t>
            </a:fld>
            <a:endParaRPr lang="en-US" altLang="en-US"/>
          </a:p>
        </p:txBody>
      </p:sp>
      <p:pic>
        <p:nvPicPr>
          <p:cNvPr id="358404" name="Picture 4"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03" name="Line 3"/>
          <p:cNvSpPr>
            <a:spLocks noChangeShapeType="1"/>
          </p:cNvSpPr>
          <p:nvPr/>
        </p:nvSpPr>
        <p:spPr bwMode="auto">
          <a:xfrm>
            <a:off x="838200" y="10668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EA639C7-E17A-471E-AE2A-F02BDE099E04}"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433EBA63-F82F-42BE-9F62-2F6DAC56F56B}" type="slidenum">
              <a:rPr lang="en-US" altLang="en-US"/>
              <a:pPr/>
              <a:t>95</a:t>
            </a:fld>
            <a:endParaRPr lang="en-US" altLang="en-US"/>
          </a:p>
        </p:txBody>
      </p:sp>
      <p:pic>
        <p:nvPicPr>
          <p:cNvPr id="261123" name="Picture 3" descr="chooseCob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BC6DF30-17D4-4C92-92C6-548ACD40D90C}" type="datetime1">
              <a:rPr lang="en-US" altLang="en-US"/>
              <a:pPr/>
              <a:t>7/15/2015</a:t>
            </a:fld>
            <a:endParaRPr lang="en-US" altLang="en-US"/>
          </a:p>
        </p:txBody>
      </p:sp>
      <p:sp>
        <p:nvSpPr>
          <p:cNvPr id="5" name="Footer Placeholder 2"/>
          <p:cNvSpPr>
            <a:spLocks noGrp="1"/>
          </p:cNvSpPr>
          <p:nvPr>
            <p:ph type="ftr" sz="quarter" idx="11"/>
          </p:nvPr>
        </p:nvSpPr>
        <p:spPr/>
        <p:txBody>
          <a:bodyPr/>
          <a:lstStyle/>
          <a:p>
            <a:r>
              <a:rPr lang="en-US" altLang="en-US"/>
              <a:t>University of Waikato</a:t>
            </a:r>
          </a:p>
        </p:txBody>
      </p:sp>
      <p:sp>
        <p:nvSpPr>
          <p:cNvPr id="6" name="Slide Number Placeholder 3"/>
          <p:cNvSpPr>
            <a:spLocks noGrp="1"/>
          </p:cNvSpPr>
          <p:nvPr>
            <p:ph type="sldNum" sz="quarter" idx="12"/>
          </p:nvPr>
        </p:nvSpPr>
        <p:spPr/>
        <p:txBody>
          <a:bodyPr/>
          <a:lstStyle/>
          <a:p>
            <a:fld id="{719B29C5-7C73-4645-A0F0-642EFF0357D7}" type="slidenum">
              <a:rPr lang="en-US" altLang="en-US"/>
              <a:pPr/>
              <a:t>96</a:t>
            </a:fld>
            <a:endParaRPr lang="en-US" altLang="en-US"/>
          </a:p>
        </p:txBody>
      </p:sp>
      <p:pic>
        <p:nvPicPr>
          <p:cNvPr id="359429" name="Picture 5" descr="evalClu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9427" name="Line 3"/>
          <p:cNvSpPr>
            <a:spLocks noChangeShapeType="1"/>
          </p:cNvSpPr>
          <p:nvPr/>
        </p:nvSpPr>
        <p:spPr bwMode="auto">
          <a:xfrm>
            <a:off x="457200" y="2667000"/>
            <a:ext cx="1219200" cy="990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5043034A-67A8-4B5C-9F42-2373BDFC28C0}"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1EFEA12F-B37C-4FBA-8BF7-6DB1484A1A5F}" type="slidenum">
              <a:rPr lang="en-US" altLang="en-US"/>
              <a:pPr/>
              <a:t>97</a:t>
            </a:fld>
            <a:endParaRPr lang="en-US" altLang="en-US"/>
          </a:p>
        </p:txBody>
      </p:sp>
      <p:pic>
        <p:nvPicPr>
          <p:cNvPr id="360451" name="Picture 3" descr="cobweb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C68C4481-65FD-4DAD-BE19-61D6A22E9619}" type="datetime1">
              <a:rPr lang="en-US" altLang="en-US"/>
              <a:pPr/>
              <a:t>7/15/2015</a:t>
            </a:fld>
            <a:endParaRPr lang="en-US" altLang="en-US"/>
          </a:p>
        </p:txBody>
      </p:sp>
      <p:sp>
        <p:nvSpPr>
          <p:cNvPr id="4" name="Footer Placeholder 2"/>
          <p:cNvSpPr>
            <a:spLocks noGrp="1"/>
          </p:cNvSpPr>
          <p:nvPr>
            <p:ph type="ftr" sz="quarter" idx="11"/>
          </p:nvPr>
        </p:nvSpPr>
        <p:spPr/>
        <p:txBody>
          <a:bodyPr/>
          <a:lstStyle/>
          <a:p>
            <a:r>
              <a:rPr lang="en-US" altLang="en-US"/>
              <a:t>University of Waikato</a:t>
            </a:r>
          </a:p>
        </p:txBody>
      </p:sp>
      <p:sp>
        <p:nvSpPr>
          <p:cNvPr id="5" name="Slide Number Placeholder 3"/>
          <p:cNvSpPr>
            <a:spLocks noGrp="1"/>
          </p:cNvSpPr>
          <p:nvPr>
            <p:ph type="sldNum" sz="quarter" idx="12"/>
          </p:nvPr>
        </p:nvSpPr>
        <p:spPr/>
        <p:txBody>
          <a:bodyPr/>
          <a:lstStyle/>
          <a:p>
            <a:fld id="{5FBD5FCB-20CF-4907-9A80-641935F096AE}" type="slidenum">
              <a:rPr lang="en-US" altLang="en-US"/>
              <a:pPr/>
              <a:t>98</a:t>
            </a:fld>
            <a:endParaRPr lang="en-US" altLang="en-US"/>
          </a:p>
        </p:txBody>
      </p:sp>
      <p:pic>
        <p:nvPicPr>
          <p:cNvPr id="578562" name="Picture 2" descr="cobweb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75D2FECB-7D2C-4151-8AF3-B41AEC74685C}" type="datetime1">
              <a:rPr lang="en-US" altLang="en-US"/>
              <a:pPr/>
              <a:t>7/15/2015</a:t>
            </a:fld>
            <a:endParaRPr lang="en-US" altLang="en-US"/>
          </a:p>
        </p:txBody>
      </p:sp>
      <p:sp>
        <p:nvSpPr>
          <p:cNvPr id="6" name="Footer Placeholder 2"/>
          <p:cNvSpPr>
            <a:spLocks noGrp="1"/>
          </p:cNvSpPr>
          <p:nvPr>
            <p:ph type="ftr" sz="quarter" idx="11"/>
          </p:nvPr>
        </p:nvSpPr>
        <p:spPr/>
        <p:txBody>
          <a:bodyPr/>
          <a:lstStyle/>
          <a:p>
            <a:r>
              <a:rPr lang="en-US" altLang="en-US"/>
              <a:t>University of Waikato</a:t>
            </a:r>
          </a:p>
        </p:txBody>
      </p:sp>
      <p:sp>
        <p:nvSpPr>
          <p:cNvPr id="7" name="Slide Number Placeholder 3"/>
          <p:cNvSpPr>
            <a:spLocks noGrp="1"/>
          </p:cNvSpPr>
          <p:nvPr>
            <p:ph type="sldNum" sz="quarter" idx="12"/>
          </p:nvPr>
        </p:nvSpPr>
        <p:spPr/>
        <p:txBody>
          <a:bodyPr/>
          <a:lstStyle/>
          <a:p>
            <a:fld id="{733E1D61-F410-4DF9-9BDC-0B9D8C97609E}" type="slidenum">
              <a:rPr lang="en-US" altLang="en-US"/>
              <a:pPr/>
              <a:t>99</a:t>
            </a:fld>
            <a:endParaRPr lang="en-US" altLang="en-US"/>
          </a:p>
        </p:txBody>
      </p:sp>
      <p:pic>
        <p:nvPicPr>
          <p:cNvPr id="365572" name="Picture 1028" descr="cobweb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5571" name="Line 1027"/>
          <p:cNvSpPr>
            <a:spLocks noChangeShapeType="1"/>
          </p:cNvSpPr>
          <p:nvPr/>
        </p:nvSpPr>
        <p:spPr bwMode="auto">
          <a:xfrm flipH="1">
            <a:off x="381000" y="4800600"/>
            <a:ext cx="137160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pic>
        <p:nvPicPr>
          <p:cNvPr id="365573" name="Picture 1029" descr="cobwebVis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48200"/>
            <a:ext cx="32766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ic">
  <a:themeElements>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8688</TotalTime>
  <Words>2108</Words>
  <Application>Microsoft Office PowerPoint</Application>
  <PresentationFormat>Overhead</PresentationFormat>
  <Paragraphs>815</Paragraphs>
  <Slides>157</Slides>
  <Notes>157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157</vt:i4>
      </vt:variant>
    </vt:vector>
  </HeadingPairs>
  <TitlesOfParts>
    <vt:vector size="166" baseType="lpstr">
      <vt:lpstr>Times New Roman</vt:lpstr>
      <vt:lpstr>Arial Narrow</vt:lpstr>
      <vt:lpstr>Arial</vt:lpstr>
      <vt:lpstr>Wingdings</vt:lpstr>
      <vt:lpstr>Times</vt:lpstr>
      <vt:lpstr>Symbol</vt:lpstr>
      <vt:lpstr>Times-Roman</vt:lpstr>
      <vt:lpstr>Courier</vt:lpstr>
      <vt:lpstr>Generic</vt:lpstr>
      <vt:lpstr>Machine Learning with WEKA</vt:lpstr>
      <vt:lpstr>WEKA: the bird</vt:lpstr>
      <vt:lpstr>WEKA: the software</vt:lpstr>
      <vt:lpstr>History</vt:lpstr>
      <vt:lpstr>History (2)</vt:lpstr>
      <vt:lpstr>History (3)</vt:lpstr>
      <vt:lpstr>The GUI back then…</vt:lpstr>
      <vt:lpstr>WEKA: versions</vt:lpstr>
      <vt:lpstr>WEKA only deals with “flat” files</vt:lpstr>
      <vt:lpstr>WEKA only deals with “flat” files</vt:lpstr>
      <vt:lpstr>PowerPoint Presentation</vt:lpstr>
      <vt:lpstr>PowerPoint Presentation</vt:lpstr>
      <vt:lpstr>PowerPoint Presentation</vt:lpstr>
      <vt:lpstr>PowerPoint Presentation</vt:lpstr>
      <vt:lpstr>Explorer: pre-processing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Explorer: building “classifiers”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Explorer: clustering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Explorer: finding associations</vt:lpstr>
      <vt:lpstr>PowerPoint Presentation</vt:lpstr>
      <vt:lpstr>PowerPoint Presentation</vt:lpstr>
      <vt:lpstr>PowerPoint Presentation</vt:lpstr>
      <vt:lpstr>Explorer: attribute selection</vt:lpstr>
      <vt:lpstr>PowerPoint Presentation</vt:lpstr>
      <vt:lpstr>PowerPoint Presentation</vt:lpstr>
      <vt:lpstr>PowerPoint Presentation</vt:lpstr>
      <vt:lpstr>PowerPoint Presentation</vt:lpstr>
      <vt:lpstr>PowerPoint Presentation</vt:lpstr>
      <vt:lpstr>PowerPoint Presentation</vt:lpstr>
      <vt:lpstr>Explorer: data visualization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Performing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Knowledge Flow GUI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Sourceforge.net – Downloads</vt:lpstr>
      <vt:lpstr>Sourceforge.net – Web Traffic</vt:lpstr>
      <vt:lpstr>Projects based on WEKA</vt:lpstr>
      <vt:lpstr>WEKA and PENTAHO</vt:lpstr>
      <vt:lpstr>Limitations of WEKA</vt:lpstr>
      <vt:lpstr>Conclusion: try it yourself!</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DeFuria</dc:creator>
  <cp:keywords/>
  <cp:lastModifiedBy>Jason DeFuria</cp:lastModifiedBy>
  <cp:revision>308</cp:revision>
  <cp:lastPrinted>2004-01-21T03:08:04Z</cp:lastPrinted>
  <dcterms:created xsi:type="dcterms:W3CDTF">2009-04-22T19:24:48Z</dcterms:created>
  <dcterms:modified xsi:type="dcterms:W3CDTF">2015-07-15T18:16:34Z</dcterms:modified>
</cp:coreProperties>
</file>